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1" r:id="rId4"/>
    <p:sldId id="263" r:id="rId5"/>
    <p:sldId id="276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vetkalin75@mail.ru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274" y="2771775"/>
            <a:ext cx="8669213" cy="70485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latin typeface="CoquetteC" pitchFamily="2" charset="0"/>
              </a:rPr>
              <a:t>Путешествие в космос</a:t>
            </a:r>
            <a:br>
              <a:rPr lang="ru-RU" sz="6600" b="1" dirty="0" smtClean="0">
                <a:solidFill>
                  <a:srgbClr val="002060"/>
                </a:solidFill>
                <a:latin typeface="CoquetteC" pitchFamily="2" charset="0"/>
              </a:rPr>
            </a:br>
            <a:r>
              <a:rPr lang="ru-RU" sz="6600" b="1" dirty="0" smtClean="0">
                <a:solidFill>
                  <a:srgbClr val="002060"/>
                </a:solidFill>
                <a:latin typeface="CoquetteC" pitchFamily="2" charset="0"/>
              </a:rPr>
              <a:t>(лепим ракету)</a:t>
            </a:r>
            <a:endParaRPr lang="ru-RU" sz="6600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 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 МКДОУ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«Детский сад «Незабудка»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Калинина </a:t>
            </a:r>
            <a:r>
              <a:rPr lang="ru-RU" dirty="0" smtClean="0">
                <a:solidFill>
                  <a:srgbClr val="002060"/>
                </a:solidFill>
              </a:rPr>
              <a:t>Светлана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9" descr="IMG_20200413_11235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8778918">
            <a:off x="-328410" y="4702855"/>
            <a:ext cx="2808816" cy="150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99671 -0.8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-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Тонким жгутиком украсить ракету по нижнему краю крыльев и место соединения корпуса и передней части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6" name="Содержимое 5" descr="IMG_20200413_111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67000"/>
            <a:ext cx="603109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076056" y="2492896"/>
            <a:ext cx="360040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2492896"/>
            <a:ext cx="72008" cy="3456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200413_111448.jpg"/>
          <p:cNvPicPr>
            <a:picLocks noChangeAspect="1"/>
          </p:cNvPicPr>
          <p:nvPr/>
        </p:nvPicPr>
        <p:blipFill>
          <a:blip r:embed="rId2" cstate="print"/>
          <a:srcRect l="25859"/>
          <a:stretch>
            <a:fillRect/>
          </a:stretch>
        </p:blipFill>
        <p:spPr>
          <a:xfrm>
            <a:off x="0" y="3733056"/>
            <a:ext cx="3611529" cy="31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Форму в виде шара расплющить и прикрепить окна-иллюминаторы, затем украсить их тонким жгутиком по краю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4" name="Содержимое 3" descr="IMG_20200413_111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9210" y="2667000"/>
            <a:ext cx="684479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75656" y="2492896"/>
            <a:ext cx="2088232" cy="25922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Жгутиком оформляем и дверной отсек. Можно украсить и переднюю часть ракеты 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6" name="Содержимое 5" descr="IMG_20200413_111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957919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200413_111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28513"/>
            <a:ext cx="3220128" cy="462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1331640" y="1412776"/>
            <a:ext cx="648072" cy="29523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2200" y="2060848"/>
            <a:ext cx="64807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482" name="Picture 2" descr="https://img2.freepng.ru/20180317/fyq/kisspng-stick-figure-scalable-vector-graphics-clip-art-stick-man-picture-5aad371a4c43f9.01573103152130127431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861048"/>
            <a:ext cx="3078342" cy="2736304"/>
          </a:xfrm>
          <a:prstGeom prst="rect">
            <a:avLst/>
          </a:prstGeom>
          <a:noFill/>
        </p:spPr>
      </p:pic>
      <p:pic>
        <p:nvPicPr>
          <p:cNvPr id="20" name="Picture 4" descr="https://yt3.ggpht.com/a/AGF-l79hOqkVZdVQMRBtqdSxdpzbVY2Ld_yVJRxWcA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005064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Лепим огонь вырывающийся из крыльев нашей ракеты</a:t>
            </a:r>
            <a:b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(смешивая три цвета пластилина) 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6" name="Содержимое 5" descr="IMG_20200413_112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127821" cy="25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200413_11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3737849" cy="21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IMG_20200413_112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179202"/>
            <a:ext cx="3049711" cy="244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81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Можно сделать небольшие углубления с помощью стеки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8" name="Содержимое 7" descr="IMG_20200413_112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780"/>
          <a:stretch>
            <a:fillRect/>
          </a:stretch>
        </p:blipFill>
        <p:spPr>
          <a:xfrm>
            <a:off x="2303240" y="2667000"/>
            <a:ext cx="684076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IMG_20200413_112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05439">
            <a:off x="284655" y="2066844"/>
            <a:ext cx="4402182" cy="235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164288" y="1340768"/>
            <a:ext cx="504056" cy="37444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0200413_1126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50" r="9933"/>
          <a:stretch>
            <a:fillRect/>
          </a:stretch>
        </p:blipFill>
        <p:spPr>
          <a:xfrm>
            <a:off x="0" y="0"/>
            <a:ext cx="92077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Ну что, в путь!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11" name="Содержимое 3" descr="звезда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2967">
            <a:off x="539552" y="332656"/>
            <a:ext cx="762008" cy="792088"/>
          </a:xfrm>
          <a:prstGeom prst="rect">
            <a:avLst/>
          </a:prstGeom>
        </p:spPr>
      </p:pic>
      <p:pic>
        <p:nvPicPr>
          <p:cNvPr id="12" name="Содержимое 3" descr="звезда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2967">
            <a:off x="8248439" y="1970419"/>
            <a:ext cx="762008" cy="792088"/>
          </a:xfrm>
          <a:prstGeom prst="rect">
            <a:avLst/>
          </a:prstGeom>
        </p:spPr>
      </p:pic>
      <p:pic>
        <p:nvPicPr>
          <p:cNvPr id="13" name="Содержимое 5" descr="звезда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340768"/>
            <a:ext cx="905080" cy="760874"/>
          </a:xfrm>
          <a:prstGeom prst="rect">
            <a:avLst/>
          </a:prstGeom>
        </p:spPr>
      </p:pic>
      <p:pic>
        <p:nvPicPr>
          <p:cNvPr id="14" name="Содержимое 5" descr="звезда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56992"/>
            <a:ext cx="905080" cy="760874"/>
          </a:xfrm>
          <a:prstGeom prst="rect">
            <a:avLst/>
          </a:prstGeom>
        </p:spPr>
      </p:pic>
      <p:pic>
        <p:nvPicPr>
          <p:cNvPr id="15" name="Содержимое 5" descr="звезда1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79470">
            <a:off x="2720412" y="5726788"/>
            <a:ext cx="1080390" cy="908252"/>
          </a:xfrm>
          <a:prstGeom prst="rect">
            <a:avLst/>
          </a:prstGeom>
        </p:spPr>
      </p:pic>
      <p:pic>
        <p:nvPicPr>
          <p:cNvPr id="16" name="Содержимое 3" descr="звезда6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58228">
            <a:off x="649988" y="5086317"/>
            <a:ext cx="963319" cy="1001346"/>
          </a:xfrm>
          <a:prstGeom prst="rect">
            <a:avLst/>
          </a:prstGeom>
        </p:spPr>
      </p:pic>
      <p:pic>
        <p:nvPicPr>
          <p:cNvPr id="17" name="Содержимое 3" descr="звезда6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2967">
            <a:off x="2483084" y="4081290"/>
            <a:ext cx="462476" cy="480732"/>
          </a:xfrm>
          <a:prstGeom prst="rect">
            <a:avLst/>
          </a:prstGeom>
        </p:spPr>
      </p:pic>
      <p:pic>
        <p:nvPicPr>
          <p:cNvPr id="18" name="Содержимое 5" descr="звезда11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7092279" y="764703"/>
            <a:ext cx="834109" cy="576063"/>
          </a:xfrm>
          <a:prstGeom prst="rect">
            <a:avLst/>
          </a:prstGeom>
        </p:spPr>
      </p:pic>
      <p:pic>
        <p:nvPicPr>
          <p:cNvPr id="19" name="Содержимое 3" descr="звезда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1482">
            <a:off x="7928934" y="5703910"/>
            <a:ext cx="762008" cy="792088"/>
          </a:xfrm>
          <a:prstGeom prst="rect">
            <a:avLst/>
          </a:prstGeom>
        </p:spPr>
      </p:pic>
      <p:pic>
        <p:nvPicPr>
          <p:cNvPr id="23" name="Picture 4" descr="https://yt3.ggpht.com/a/AGF-l79hOqkVZdVQMRBtqdSxdpzbVY2Ld_yVJRxWcA=s900-c-k-c0xffffffff-no-rj-m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78092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5148064" y="5877272"/>
            <a:ext cx="3779912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381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CoquetteC" pitchFamily="2" charset="0"/>
              </a:rPr>
              <a:t>До новых встреч!</a:t>
            </a:r>
            <a:endParaRPr lang="ru-RU" sz="5400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980728"/>
            <a:ext cx="5436096" cy="19442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Космическое приключение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можно вылепить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на картоне.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Буду ждать фотографии с вашими работами.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681" y="1124744"/>
            <a:ext cx="37913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393305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А так же </a:t>
            </a:r>
            <a:r>
              <a:rPr lang="ru-RU" sz="3200" dirty="0" smtClean="0">
                <a:solidFill>
                  <a:srgbClr val="002060"/>
                </a:solidFill>
              </a:rPr>
              <a:t>напишите, </a:t>
            </a:r>
            <a:r>
              <a:rPr lang="ru-RU" sz="3200" dirty="0" smtClean="0">
                <a:solidFill>
                  <a:srgbClr val="002060"/>
                </a:solidFill>
              </a:rPr>
              <a:t>продолжать </a:t>
            </a:r>
            <a:r>
              <a:rPr lang="ru-RU" sz="3200" dirty="0" smtClean="0">
                <a:solidFill>
                  <a:srgbClr val="002060"/>
                </a:solidFill>
              </a:rPr>
              <a:t>подобные </a:t>
            </a:r>
            <a:r>
              <a:rPr lang="ru-RU" sz="3200" dirty="0" smtClean="0">
                <a:solidFill>
                  <a:srgbClr val="002060"/>
                </a:solidFill>
              </a:rPr>
              <a:t>занятия с ребятами?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Было ли им всё понятно?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WhatsApp</a:t>
            </a:r>
            <a:r>
              <a:rPr lang="ru-RU" sz="3200" dirty="0" smtClean="0">
                <a:solidFill>
                  <a:srgbClr val="002060"/>
                </a:solidFill>
              </a:rPr>
              <a:t>: 8 (905) 6418550 </a:t>
            </a:r>
            <a:r>
              <a:rPr lang="ru-RU" sz="2400" dirty="0" smtClean="0">
                <a:solidFill>
                  <a:srgbClr val="002060"/>
                </a:solidFill>
              </a:rPr>
              <a:t>(Светлана Николаевна)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Адрес электронной почты: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svetkalin75@mail.ru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Дорогие родители, приглашаю Вас вместе с детьми отправиться в мир приключений!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219256" cy="36332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Перед путешествием нужно немного подготовиться. Проверить, все ли мы знаем о космосе?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Сможем ли узнать созвездие по картинкам? Внимательные ли наши будущие космонавты?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Проверим?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www.clipartbest.com/cliparts/niB/E4B/niBE4Bo9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7651" y="4581128"/>
            <a:ext cx="2466349" cy="2276872"/>
          </a:xfrm>
          <a:prstGeom prst="rect">
            <a:avLst/>
          </a:prstGeom>
          <a:noFill/>
        </p:spPr>
      </p:pic>
      <p:pic>
        <p:nvPicPr>
          <p:cNvPr id="15366" name="Picture 6" descr="https://avatars.mds.yandex.net/get-pdb/1767541/e8075d63-32f9-453a-b32b-e0580e2e9c35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581127"/>
            <a:ext cx="953462" cy="77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381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Найди созвездие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24" name="Содержимое 23" descr="орел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836712"/>
            <a:ext cx="1604750" cy="1296144"/>
          </a:xfrm>
        </p:spPr>
      </p:pic>
      <p:pic>
        <p:nvPicPr>
          <p:cNvPr id="25" name="Содержимое 3" descr="орел созв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76872"/>
            <a:ext cx="2114883" cy="1412776"/>
          </a:xfrm>
          <a:prstGeom prst="rect">
            <a:avLst/>
          </a:prstGeom>
        </p:spPr>
      </p:pic>
      <p:pic>
        <p:nvPicPr>
          <p:cNvPr id="26" name="Содержимое 5" descr="ле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204864"/>
            <a:ext cx="1754021" cy="1296144"/>
          </a:xfrm>
          <a:prstGeom prst="rect">
            <a:avLst/>
          </a:prstGeom>
        </p:spPr>
      </p:pic>
      <p:pic>
        <p:nvPicPr>
          <p:cNvPr id="27" name="Содержимое 7" descr="лев созв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861048"/>
            <a:ext cx="1898981" cy="1224136"/>
          </a:xfrm>
          <a:prstGeom prst="rect">
            <a:avLst/>
          </a:prstGeom>
        </p:spPr>
      </p:pic>
      <p:pic>
        <p:nvPicPr>
          <p:cNvPr id="28" name="Содержимое 9" descr="кит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5085184"/>
            <a:ext cx="1657259" cy="1296144"/>
          </a:xfrm>
          <a:prstGeom prst="rect">
            <a:avLst/>
          </a:prstGeom>
        </p:spPr>
      </p:pic>
      <p:pic>
        <p:nvPicPr>
          <p:cNvPr id="29" name="Содержимое 11" descr="кит созв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20688"/>
            <a:ext cx="2047728" cy="1512168"/>
          </a:xfrm>
          <a:prstGeom prst="rect">
            <a:avLst/>
          </a:prstGeom>
        </p:spPr>
      </p:pic>
      <p:pic>
        <p:nvPicPr>
          <p:cNvPr id="30" name="Содержимое 13" descr="большая медведиц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501008"/>
            <a:ext cx="1811247" cy="1368152"/>
          </a:xfrm>
          <a:prstGeom prst="rect">
            <a:avLst/>
          </a:prstGeom>
        </p:spPr>
      </p:pic>
      <p:pic>
        <p:nvPicPr>
          <p:cNvPr id="31" name="Содержимое 15" descr="большая медведица созв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157192"/>
            <a:ext cx="1872208" cy="124282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20272" y="1196752"/>
            <a:ext cx="1473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2420888"/>
            <a:ext cx="1124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96336" y="5589240"/>
            <a:ext cx="1069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24611" y="3645024"/>
            <a:ext cx="29193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Найди две одинаковые ракеты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4" name="Содержимое 17" descr="ракета1111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98157">
            <a:off x="6289281" y="1962645"/>
            <a:ext cx="2340526" cy="1579932"/>
          </a:xfrm>
        </p:spPr>
      </p:pic>
      <p:pic>
        <p:nvPicPr>
          <p:cNvPr id="5" name="Содержимое 19" descr="ракета111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484784"/>
            <a:ext cx="2133465" cy="1440160"/>
          </a:xfrm>
          <a:prstGeom prst="rect">
            <a:avLst/>
          </a:prstGeom>
        </p:spPr>
      </p:pic>
      <p:pic>
        <p:nvPicPr>
          <p:cNvPr id="6" name="Содержимое 21" descr="ракета11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32643" flipH="1">
            <a:off x="279623" y="1327050"/>
            <a:ext cx="2463398" cy="1784794"/>
          </a:xfrm>
          <a:prstGeom prst="rect">
            <a:avLst/>
          </a:prstGeom>
        </p:spPr>
      </p:pic>
      <p:pic>
        <p:nvPicPr>
          <p:cNvPr id="7" name="Содержимое 23" descr="ракета22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941168"/>
            <a:ext cx="2294247" cy="1548693"/>
          </a:xfrm>
          <a:prstGeom prst="rect">
            <a:avLst/>
          </a:prstGeom>
        </p:spPr>
      </p:pic>
      <p:pic>
        <p:nvPicPr>
          <p:cNvPr id="8" name="Содержимое 27" descr="ракета11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79712" y="2780928"/>
            <a:ext cx="2952328" cy="2117158"/>
          </a:xfrm>
          <a:prstGeom prst="rect">
            <a:avLst/>
          </a:prstGeom>
        </p:spPr>
      </p:pic>
      <p:pic>
        <p:nvPicPr>
          <p:cNvPr id="9" name="Содержимое 29" descr="ракета1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31816">
            <a:off x="4045560" y="4110201"/>
            <a:ext cx="2920354" cy="1971335"/>
          </a:xfrm>
          <a:prstGeom prst="rect">
            <a:avLst/>
          </a:prstGeom>
        </p:spPr>
      </p:pic>
      <p:pic>
        <p:nvPicPr>
          <p:cNvPr id="10" name="Содержимое 19" descr="ракета111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673619" y="4783765"/>
            <a:ext cx="2133465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Если вы справились с заданием, то готовы к созданию своей ракеты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А если вы проголодались можно вместе приготовить</a:t>
            </a:r>
            <a:r>
              <a:rPr lang="ru-RU" sz="4000" b="1" dirty="0" smtClean="0">
                <a:solidFill>
                  <a:srgbClr val="002060"/>
                </a:solidFill>
                <a:latin typeface="CoquetteC" pitchFamily="2" charset="0"/>
              </a:rPr>
              <a:t>«Космический завтрак». </a:t>
            </a:r>
            <a:r>
              <a:rPr lang="ru-RU" dirty="0" smtClean="0">
                <a:solidFill>
                  <a:srgbClr val="002060"/>
                </a:solidFill>
              </a:rPr>
              <a:t>Очень вкусный и аппетитный, а главное насыщенный полезными овощами, такой завтрак поднимет ваше настроение. Но самое важное останется в памяти у малыша ваше совместное время провождение. Овощи можно выбрать по вкусу, 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самое главное это 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оформление.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13176"/>
            <a:ext cx="2343879" cy="16561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01.alicdn.com/kf/HTB16L4XXozrK1RjSspmq6AOdFXae/2018-Hot-Selling-Non-Slip-Hard-Surfa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708920"/>
            <a:ext cx="4572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381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Что нам необходимо?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>
          <a:xfrm>
            <a:off x="395536" y="1052736"/>
            <a:ext cx="7315200" cy="4191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Пластилин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Доска для лепки (клеёнка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Стека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Бумажная салфетка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60083331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8" y="2996952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5" descr="Безымянны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5008240"/>
            <a:ext cx="2532504" cy="18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https://cdn.pixabay.com/photo/2012/04/05/01/13/stickman-25575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84984"/>
            <a:ext cx="1693312" cy="3096344"/>
          </a:xfrm>
          <a:prstGeom prst="rect">
            <a:avLst/>
          </a:prstGeom>
          <a:noFill/>
        </p:spPr>
      </p:pic>
      <p:pic>
        <p:nvPicPr>
          <p:cNvPr id="26628" name="Picture 4" descr="https://erc.ua/upload/uploaded_images/195/5952cbe9eba41_b1008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339752" y="4437112"/>
            <a:ext cx="2723534" cy="117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Цвет пластилина можно выбрать любой</a:t>
            </a:r>
            <a:r>
              <a:rPr lang="ru-RU" b="1" dirty="0">
                <a:solidFill>
                  <a:srgbClr val="002060"/>
                </a:solidFill>
                <a:latin typeface="CoquetteC" pitchFamily="2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 на ваш вкус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4" name="Содержимое 3" descr="IMG_20200413_11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801"/>
          <a:stretch>
            <a:fillRect/>
          </a:stretch>
        </p:blipFill>
        <p:spPr>
          <a:xfrm>
            <a:off x="0" y="3120473"/>
            <a:ext cx="8229600" cy="3737527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020272" y="2708920"/>
            <a:ext cx="108012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3284984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5936" y="3284984"/>
            <a:ext cx="93610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59832" y="3284984"/>
            <a:ext cx="93610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2924944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308304" y="2276872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Корпус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2636912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Крылья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060848"/>
            <a:ext cx="24096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Передняя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часть </a:t>
            </a:r>
            <a:r>
              <a:rPr lang="ru-RU" sz="2800" b="1" dirty="0" smtClean="0">
                <a:solidFill>
                  <a:srgbClr val="002060"/>
                </a:solidFill>
              </a:rPr>
              <a:t>ракеты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1340768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Основные части ракеты: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Из заготовок в виде шаров, вылепить конус (такую же форму, как и для передней части ракеты)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4" name="Содержимое 3" descr="IMG_20200413_110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45"/>
          <a:stretch>
            <a:fillRect/>
          </a:stretch>
        </p:blipFill>
        <p:spPr>
          <a:xfrm>
            <a:off x="1043608" y="2564904"/>
            <a:ext cx="665563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3419872" y="2564904"/>
            <a:ext cx="432048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19872" y="2564904"/>
            <a:ext cx="1224136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Прикрепить в нижней части</a:t>
            </a:r>
            <a:b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</a:br>
            <a:r>
              <a:rPr lang="ru-RU" b="1" dirty="0">
                <a:solidFill>
                  <a:srgbClr val="002060"/>
                </a:solidFill>
                <a:latin typeface="CoquetteC" pitchFamily="2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            корпуса</a:t>
            </a:r>
            <a:endParaRPr lang="ru-RU" b="1" dirty="0">
              <a:solidFill>
                <a:srgbClr val="002060"/>
              </a:solidFill>
              <a:latin typeface="CoquetteC" pitchFamily="2" charset="0"/>
            </a:endParaRPr>
          </a:p>
        </p:txBody>
      </p:sp>
      <p:pic>
        <p:nvPicPr>
          <p:cNvPr id="5" name="Содержимое 3" descr="IMG_20200413_11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481" y="2724944"/>
            <a:ext cx="6712519" cy="41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6156176" y="1700808"/>
            <a:ext cx="792088" cy="27363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Содержимое 3" descr="IMG_20200413_1109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5928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390</TotalTime>
  <Words>305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powerpoint-template-24</vt:lpstr>
      <vt:lpstr>Путешествие в космос (лепим ракету)</vt:lpstr>
      <vt:lpstr>Дорогие родители, приглашаю Вас вместе с детьми отправиться в мир приключений!</vt:lpstr>
      <vt:lpstr>Найди созвездие</vt:lpstr>
      <vt:lpstr>Найди две одинаковые ракеты</vt:lpstr>
      <vt:lpstr>Если вы справились с заданием, то готовы к созданию своей ракеты</vt:lpstr>
      <vt:lpstr>Что нам необходимо?</vt:lpstr>
      <vt:lpstr>Цвет пластилина можно выбрать любой, на ваш вкус</vt:lpstr>
      <vt:lpstr>Из заготовок в виде шаров, вылепить конус (такую же форму, как и для передней части ракеты)</vt:lpstr>
      <vt:lpstr>Прикрепить в нижней части              корпуса</vt:lpstr>
      <vt:lpstr>Тонким жгутиком украсить ракету по нижнему краю крыльев и место соединения корпуса и передней части</vt:lpstr>
      <vt:lpstr>   Форму в виде шара расплющить и прикрепить окна-иллюминаторы, затем украсить их тонким жгутиком по краю</vt:lpstr>
      <vt:lpstr>Жгутиком оформляем и дверной отсек. Можно украсить и переднюю часть ракеты </vt:lpstr>
      <vt:lpstr>Лепим огонь вырывающийся из крыльев нашей ракеты (смешивая три цвета пластилина) </vt:lpstr>
      <vt:lpstr>Можно сделать небольшие углубления с помощью стеки</vt:lpstr>
      <vt:lpstr>Ну что, в путь!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Metod_kabinet</dc:creator>
  <cp:lastModifiedBy>Metod_kabinet</cp:lastModifiedBy>
  <cp:revision>5</cp:revision>
  <dcterms:created xsi:type="dcterms:W3CDTF">2020-04-12T17:10:08Z</dcterms:created>
  <dcterms:modified xsi:type="dcterms:W3CDTF">2020-04-13T11:29:52Z</dcterms:modified>
</cp:coreProperties>
</file>