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9" r:id="rId4"/>
    <p:sldId id="288" r:id="rId5"/>
    <p:sldId id="260" r:id="rId6"/>
    <p:sldId id="257" r:id="rId7"/>
    <p:sldId id="258" r:id="rId8"/>
    <p:sldId id="262" r:id="rId9"/>
    <p:sldId id="261" r:id="rId10"/>
    <p:sldId id="263" r:id="rId11"/>
    <p:sldId id="265" r:id="rId12"/>
    <p:sldId id="264" r:id="rId13"/>
    <p:sldId id="266" r:id="rId14"/>
    <p:sldId id="267" r:id="rId15"/>
    <p:sldId id="268" r:id="rId16"/>
    <p:sldId id="270" r:id="rId17"/>
    <p:sldId id="269" r:id="rId18"/>
    <p:sldId id="271" r:id="rId19"/>
    <p:sldId id="273" r:id="rId20"/>
    <p:sldId id="272" r:id="rId21"/>
    <p:sldId id="274" r:id="rId22"/>
    <p:sldId id="275" r:id="rId23"/>
    <p:sldId id="276" r:id="rId24"/>
    <p:sldId id="277" r:id="rId25"/>
    <p:sldId id="283" r:id="rId26"/>
    <p:sldId id="285" r:id="rId27"/>
    <p:sldId id="286" r:id="rId28"/>
    <p:sldId id="278" r:id="rId29"/>
    <p:sldId id="281" r:id="rId30"/>
    <p:sldId id="284" r:id="rId31"/>
    <p:sldId id="28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EA0000"/>
    <a:srgbClr val="D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60" d="100"/>
          <a:sy n="60" d="100"/>
        </p:scale>
        <p:origin x="-165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771775"/>
            <a:ext cx="7543800" cy="70485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5275" y="3381375"/>
            <a:ext cx="7543800" cy="457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1717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3627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5350" y="12192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9150" y="12192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8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5350" y="12192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4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slide" Target="slide16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6.xml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openxmlformats.org/officeDocument/2006/relationships/slide" Target="slide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581128"/>
            <a:ext cx="5455568" cy="20162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Подготовил: педагог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МКДОУ «Детский сад «Незабудка»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изобразительной деятельности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Калинина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Светлана Николаевна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060848"/>
            <a:ext cx="692048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Print" pitchFamily="2" charset="0"/>
              </a:rPr>
              <a:t>Прекрасные </a:t>
            </a:r>
          </a:p>
          <a:p>
            <a:pPr algn="ctr"/>
            <a:r>
              <a:rPr lang="ru-RU" sz="8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Print" pitchFamily="2" charset="0"/>
              </a:rPr>
              <a:t>лебеди</a:t>
            </a:r>
            <a:endParaRPr lang="ru-RU" sz="8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egoe Prin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124744"/>
            <a:ext cx="606768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Занимаемся творчеством </a:t>
            </a:r>
          </a:p>
          <a:p>
            <a:pPr algn="r"/>
            <a:r>
              <a:rPr lang="ru-RU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всей семьёй</a:t>
            </a:r>
          </a:p>
        </p:txBody>
      </p:sp>
      <p:pic>
        <p:nvPicPr>
          <p:cNvPr id="5" name="Содержимое 3" descr="c2f3ea92b44bd21998482c47fe033247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4365678"/>
            <a:ext cx="4427984" cy="249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755576" y="2636912"/>
            <a:ext cx="5184576" cy="36724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Содержимое 3" descr="IMG_20200424_11445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 bright="10000"/>
          </a:blip>
          <a:stretch>
            <a:fillRect/>
          </a:stretch>
        </p:blipFill>
        <p:spPr>
          <a:xfrm>
            <a:off x="899592" y="2780928"/>
            <a:ext cx="4838639" cy="3305535"/>
          </a:xfrm>
        </p:spPr>
      </p:pic>
      <p:sp>
        <p:nvSpPr>
          <p:cNvPr id="5" name="Прямоугольник 4"/>
          <p:cNvSpPr/>
          <p:nvPr/>
        </p:nvSpPr>
        <p:spPr>
          <a:xfrm>
            <a:off x="683568" y="0"/>
            <a:ext cx="77155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Дорисуем клювы и глаза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0" y="620688"/>
            <a:ext cx="91440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Клювы можно дорисовать оранжевой или красной краской.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Малышам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необходимо объяснить почему мы рисует только один глаз. Я показываю это на своём примере. Смотрю на детей и спрашиваю: «Сколько сейчас у меня глаз?»</a:t>
            </a:r>
          </a:p>
          <a:p>
            <a:pPr marL="342900" lvl="0" indent="-342900" algn="ctr" fontAlgn="base">
              <a:spcAft>
                <a:spcPct val="0"/>
              </a:spcAft>
              <a:defRPr/>
            </a:pP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за тем, становлюсь к ним боком и  повторяю вопрос, </a:t>
            </a: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</a:p>
          <a:p>
            <a:pPr marL="342900" lvl="0" indent="-342900" algn="ctr" fontAlgn="base">
              <a:spcAft>
                <a:spcPct val="0"/>
              </a:spcAft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делаем все вместе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Содержимое 3" descr="imgonline-com-ua-Transparent-backgr-L2OpRbR5MQR.png">
            <a:hlinkClick r:id="rId3" action="ppaction://hlinksldjump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7092280" y="5013176"/>
            <a:ext cx="238742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251520" y="6309320"/>
            <a:ext cx="687727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теперь нажми на лебедя с кнопкой выход 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7020272" y="6453336"/>
            <a:ext cx="648072" cy="404664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7315200" cy="4191000"/>
          </a:xfrm>
        </p:spPr>
        <p:txBody>
          <a:bodyPr/>
          <a:lstStyle/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Альбомный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 лист;</a:t>
            </a:r>
          </a:p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Краски (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гуашь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);</a:t>
            </a:r>
          </a:p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Кисточка;</a:t>
            </a:r>
          </a:p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Баночка с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водой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;</a:t>
            </a:r>
          </a:p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Салфетка  (об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неё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мы</a:t>
            </a:r>
            <a:endParaRPr lang="uk-UA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Clr>
                <a:srgbClr val="660066"/>
              </a:buClr>
              <a:buNone/>
            </a:pP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промакиваем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 кисть,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чтобы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она</a:t>
            </a:r>
            <a:endParaRPr lang="uk-UA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Clr>
                <a:srgbClr val="660066"/>
              </a:buClr>
              <a:buNone/>
            </a:pP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не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была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слижком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мокрой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).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8124" y="188640"/>
            <a:ext cx="59234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Для этой работы </a:t>
            </a:r>
          </a:p>
          <a:p>
            <a:pPr algn="ctr"/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нам понадобятся: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" name="Picture 2" descr="https://www.conquestart.org/wp-content/uploads/2016/07/photodune-3193824-gouache-m-e1498117019950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636912"/>
            <a:ext cx="2382452" cy="1584176"/>
          </a:xfrm>
          <a:prstGeom prst="rect">
            <a:avLst/>
          </a:prstGeom>
          <a:noFill/>
        </p:spPr>
      </p:pic>
      <p:pic>
        <p:nvPicPr>
          <p:cNvPr id="6" name="Picture 4" descr="https://igrushki7km.com.ua/image/cache/catalog/detskiye-igrushki/nabory-dlya-tvorchestva/-stakan-neprolivayka-rozovyy_0-1000x1000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3789040"/>
            <a:ext cx="971600" cy="9716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 bwMode="auto">
          <a:xfrm rot="945853">
            <a:off x="6335109" y="1858218"/>
            <a:ext cx="2448272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6" name="Picture 4" descr="https://www.deloks.ru/upload/iblock/9ac/salfetki_aster_creative_belye_3_sloynye_25_25sm_20sht_up_2_ful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9520445">
            <a:off x="7721702" y="4202437"/>
            <a:ext cx="1008954" cy="1008954"/>
          </a:xfrm>
          <a:prstGeom prst="rect">
            <a:avLst/>
          </a:prstGeom>
          <a:noFill/>
        </p:spPr>
      </p:pic>
      <p:pic>
        <p:nvPicPr>
          <p:cNvPr id="8" name="Содержимое 3" descr="imgonline-com-ua-Transparent-backgr-nwNGEpCS1grkVD9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7596336" y="5869440"/>
            <a:ext cx="1547664" cy="9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3059832" y="980728"/>
            <a:ext cx="5112568" cy="36724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Содержимое 4" descr="IMG_20200424_11482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 bright="10000"/>
          </a:blip>
          <a:stretch>
            <a:fillRect/>
          </a:stretch>
        </p:blipFill>
        <p:spPr>
          <a:xfrm>
            <a:off x="3275856" y="1196751"/>
            <a:ext cx="4680520" cy="3286539"/>
          </a:xfrm>
        </p:spPr>
      </p:pic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-180528" y="4653136"/>
            <a:ext cx="93245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Aft>
                <a:spcPct val="0"/>
              </a:spcAft>
            </a:pPr>
            <a:r>
              <a:rPr lang="ru-RU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Это любимое занятия для детей. Очень приятно раскрасить себе ладошку (это может сделать и взрослый). Покроем всю ладонь ребёнка белой гуашью и оставим на листе след (обратите внимание на положение большого пальца)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endParaRPr lang="ru-RU" sz="280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88640"/>
            <a:ext cx="72026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Наша ладошка похожа </a:t>
            </a:r>
          </a:p>
          <a:p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 птицу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8" name="Содержимое 3" descr="imgonline-com-ua-Transparent-backgr-nwNGEpCS1grkVD9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596336" y="5869440"/>
            <a:ext cx="1547664" cy="9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1403648" y="980728"/>
            <a:ext cx="6336704" cy="44644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Содержимое 3" descr="IMG_20200424_11502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 bright="10000"/>
          </a:blip>
          <a:stretch>
            <a:fillRect/>
          </a:stretch>
        </p:blipFill>
        <p:spPr>
          <a:xfrm>
            <a:off x="1691680" y="1196752"/>
            <a:ext cx="5734732" cy="4010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89644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Превращаем ладонь в птицу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0" y="5345832"/>
            <a:ext cx="91440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Aft>
                <a:spcPct val="0"/>
              </a:spcAft>
            </a:pPr>
            <a:r>
              <a:rPr lang="ru-RU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Обведем по контуру и закрасим внутри след от ладони. На конце большого пальца </a:t>
            </a:r>
          </a:p>
          <a:p>
            <a:pPr marL="342900" lvl="0" indent="-342900" fontAlgn="base">
              <a:spcAft>
                <a:spcPct val="0"/>
              </a:spcAft>
            </a:pPr>
            <a:r>
              <a:rPr lang="ru-RU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дорисуем голову овальной формы.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endParaRPr lang="ru-RU" sz="280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3" descr="imgonline-com-ua-Transparent-backgr-nwNGEpCS1grkVD9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596336" y="5869440"/>
            <a:ext cx="1547664" cy="9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1619672" y="908720"/>
            <a:ext cx="6120680" cy="43924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Содержимое 3" descr="IMG_20200424_11531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 bright="10000"/>
          </a:blip>
          <a:stretch>
            <a:fillRect/>
          </a:stretch>
        </p:blipFill>
        <p:spPr>
          <a:xfrm>
            <a:off x="1835696" y="1052736"/>
            <a:ext cx="5747420" cy="4104456"/>
          </a:xfrm>
        </p:spPr>
      </p:pic>
      <p:sp>
        <p:nvSpPr>
          <p:cNvPr id="5" name="Прямоугольник 4"/>
          <p:cNvSpPr/>
          <p:nvPr/>
        </p:nvSpPr>
        <p:spPr>
          <a:xfrm>
            <a:off x="359024" y="188640"/>
            <a:ext cx="86054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Рисуем водоём и растения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0" y="5246440"/>
            <a:ext cx="9144000" cy="16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Водоём рисуем разными оттенками синей  краски. В последнюю очередь добавляем немного белой гуаши (смешиваясь прямо на листе друг с другом, у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нашего водоёма получаются интересные оттенки)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Содержимое 3" descr="imgonline-com-ua-Transparent-backgr-nwNGEpCS1grkVD9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596336" y="5869440"/>
            <a:ext cx="1547664" cy="9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1475656" y="1988840"/>
            <a:ext cx="5904656" cy="41044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Содержимое 3" descr="IMG_20200424_11555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 bright="10000"/>
          </a:blip>
          <a:stretch>
            <a:fillRect/>
          </a:stretch>
        </p:blipFill>
        <p:spPr>
          <a:xfrm>
            <a:off x="1691680" y="2132856"/>
            <a:ext cx="5472608" cy="3817634"/>
          </a:xfrm>
        </p:spPr>
      </p:pic>
      <p:sp>
        <p:nvSpPr>
          <p:cNvPr id="5" name="Прямоугольник 4"/>
          <p:cNvSpPr/>
          <p:nvPr/>
        </p:nvSpPr>
        <p:spPr>
          <a:xfrm>
            <a:off x="359024" y="188640"/>
            <a:ext cx="86054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Лебедь среди кувшинок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0" y="836712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Дорисовываем клюв и глаз. Оживляем водоём растениями. Если у ребёнка ладошка маленькая, можно изобразить двух лебедей 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6165304"/>
            <a:ext cx="7128792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теперь нажми на лебедя с кнопкой выход 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>
            <a:off x="6948264" y="6237312"/>
            <a:ext cx="648072" cy="404664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Содержимое 3" descr="imgonline-com-ua-Transparent-backgr-L2OpRbR5MQR.png">
            <a:hlinkClick r:id="rId3" action="ppaction://hlinksldjump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7164288" y="5013176"/>
            <a:ext cx="238742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deloks.ru/upload/iblock/9ac/salfetki_aster_creative_belye_3_sloynye_25_25sm_20sht_up_2_ful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9520445">
            <a:off x="7073629" y="3482357"/>
            <a:ext cx="1008954" cy="100895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7315200" cy="4191000"/>
          </a:xfrm>
        </p:spPr>
        <p:txBody>
          <a:bodyPr/>
          <a:lstStyle/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Альбомный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 лист 2 шт.;</a:t>
            </a:r>
          </a:p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Краски (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гуашь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);</a:t>
            </a:r>
          </a:p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Кисточка;</a:t>
            </a:r>
          </a:p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Баночка с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водой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;</a:t>
            </a:r>
          </a:p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Салфетка  (об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неё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мы</a:t>
            </a:r>
            <a:endParaRPr lang="uk-UA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Clr>
                <a:srgbClr val="660066"/>
              </a:buClr>
              <a:buNone/>
            </a:pP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промакиваем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 кисть,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чтобы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она</a:t>
            </a:r>
            <a:endParaRPr lang="uk-UA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Clr>
                <a:srgbClr val="660066"/>
              </a:buClr>
              <a:buNone/>
            </a:pP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не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была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слижком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мокрой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);</a:t>
            </a:r>
          </a:p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Ножницы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;</a:t>
            </a:r>
          </a:p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Клей.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8124" y="188640"/>
            <a:ext cx="59234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Для этой работы </a:t>
            </a:r>
          </a:p>
          <a:p>
            <a:pPr algn="ctr"/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нам понадобятся: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" name="Picture 2" descr="https://www.conquestart.org/wp-content/uploads/2016/07/photodune-3193824-gouache-m-e1498117019950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2204864"/>
            <a:ext cx="2382452" cy="1584176"/>
          </a:xfrm>
          <a:prstGeom prst="rect">
            <a:avLst/>
          </a:prstGeom>
          <a:noFill/>
        </p:spPr>
      </p:pic>
      <p:pic>
        <p:nvPicPr>
          <p:cNvPr id="6" name="Picture 4" descr="https://igrushki7km.com.ua/image/cache/catalog/detskiye-igrushki/nabory-dlya-tvorchestva/-stakan-neprolivayka-rozovyy_0-1000x1000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356992"/>
            <a:ext cx="971600" cy="9716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 bwMode="auto">
          <a:xfrm rot="945853">
            <a:off x="6516795" y="1786209"/>
            <a:ext cx="2448272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 rot="20873764">
            <a:off x="6374609" y="4531370"/>
            <a:ext cx="2448272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6" descr="https://avatars.mds.yandex.net/get-pdb/1920338/ec382c04-1287-49e2-bef2-e731bdbf8479/s1200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9406" y="5013176"/>
            <a:ext cx="1064594" cy="864096"/>
          </a:xfrm>
          <a:prstGeom prst="rect">
            <a:avLst/>
          </a:prstGeom>
          <a:noFill/>
        </p:spPr>
      </p:pic>
      <p:pic>
        <p:nvPicPr>
          <p:cNvPr id="10" name="Picture 8" descr="http://mytehno.ru/image/cache/catalog/API9d6b6f110151ea4dec1c4a56d4bcb839/kley-karandash/IMGc68f50e3bbab9679d27077fa820f8415-750x75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76256" y="4725144"/>
            <a:ext cx="720080" cy="720080"/>
          </a:xfrm>
          <a:prstGeom prst="rect">
            <a:avLst/>
          </a:prstGeom>
          <a:noFill/>
        </p:spPr>
      </p:pic>
      <p:pic>
        <p:nvPicPr>
          <p:cNvPr id="11" name="Содержимое 3" descr="imgonline-com-ua-Transparent-backgr-nwNGEpCS1grkVD9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>
            <a:off x="7596336" y="5869440"/>
            <a:ext cx="1547664" cy="9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200424_11304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779912" y="1268760"/>
            <a:ext cx="5027749" cy="3423086"/>
          </a:xfrm>
        </p:spPr>
      </p:pic>
      <p:pic>
        <p:nvPicPr>
          <p:cNvPr id="6" name="Содержимое 3" descr="IMG_20200424_112938.jpg"/>
          <p:cNvPicPr>
            <a:picLocks noChangeAspect="1"/>
          </p:cNvPicPr>
          <p:nvPr/>
        </p:nvPicPr>
        <p:blipFill>
          <a:blip r:embed="rId3" cstate="screen">
            <a:lum bright="30000" contrast="40000"/>
          </a:blip>
          <a:stretch>
            <a:fillRect/>
          </a:stretch>
        </p:blipFill>
        <p:spPr bwMode="auto">
          <a:xfrm>
            <a:off x="179512" y="1124744"/>
            <a:ext cx="3385154" cy="243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23528" y="188640"/>
            <a:ext cx="83529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Рисуем волшебный закат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0" y="4797152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Aft>
                <a:spcPct val="0"/>
              </a:spcAft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сделать в верхней части листа. </a:t>
            </a:r>
            <a:endParaRPr lang="ru-RU" sz="2400" dirty="0" smtClean="0"/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Белый лебедь лучше выглядит на фоне моря.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Изображаем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закат ярко </a:t>
            </a: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жёлтой, оранжевой и красной красками.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Остальную часть листа покрываем синей гуашью.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717032"/>
            <a:ext cx="3851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такой работы нужен яркий фон. Линию горизонта необходимо</a:t>
            </a:r>
            <a:endParaRPr lang="ru-RU" sz="2400" dirty="0"/>
          </a:p>
        </p:txBody>
      </p:sp>
      <p:pic>
        <p:nvPicPr>
          <p:cNvPr id="12" name="Содержимое 3" descr="imgonline-com-ua-Transparent-backgr-nwNGEpCS1grkVD9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7596336" y="5869440"/>
            <a:ext cx="1547664" cy="9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IMG_20200424_11314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51520" y="260648"/>
            <a:ext cx="4211960" cy="289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0" y="4725144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Изображаем волны смешивая разные оттенки синего. Можно нарисовать более сказочные волны, ведь у нас и лебедь словно из сказки.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Содержимое 3" descr="imgonline-com-ua-Transparent-backgr-nwNGEpCS1grkVD9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596336" y="5869440"/>
            <a:ext cx="1547664" cy="9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6" descr="IMG_20200424_113211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4355976" y="1412776"/>
            <a:ext cx="4593275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IMG_20200424_140724.jpg"/>
          <p:cNvPicPr>
            <a:picLocks noChangeAspect="1"/>
          </p:cNvPicPr>
          <p:nvPr/>
        </p:nvPicPr>
        <p:blipFill>
          <a:blip r:embed="rId2" cstate="screen">
            <a:lum bright="10000"/>
          </a:blip>
          <a:stretch>
            <a:fillRect/>
          </a:stretch>
        </p:blipFill>
        <p:spPr bwMode="auto">
          <a:xfrm>
            <a:off x="251520" y="188640"/>
            <a:ext cx="4897421" cy="357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держимое 8" descr="IMG_20200424_14082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499992" y="1484784"/>
            <a:ext cx="4320480" cy="3431513"/>
          </a:xfrm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251520" y="5013176"/>
            <a:ext cx="88924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изображения объёмного хвоста и крыльев нам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понадобятся полоски из белой бумаги разного размера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(количество зависит от размера изображения).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Содержимое 3" descr="imgonline-com-ua-Transparent-backgr-nwNGEpCS1grkVD9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7596336" y="5869440"/>
            <a:ext cx="1547664" cy="9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51520" y="3933056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распечатать любоё изображение лебедя или нарисовать белой краской.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0" y="1052736"/>
            <a:ext cx="5580112" cy="474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Aft>
                <a:spcPct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уток и гусей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нашлось ему друзей.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двора его все гнали,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Насмехались и щипали.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 он гадким и ужасным,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в конце он стал прекрасным.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 даст любой ребёнок-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 эта … 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60648"/>
            <a:ext cx="57743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Отгадай загадку</a:t>
            </a:r>
            <a:endParaRPr lang="ru-RU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026" name="Picture 2" descr="https://cdn1.ozone.ru/multimedia/10194145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8104" y="1196752"/>
            <a:ext cx="3441957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 bwMode="auto">
          <a:xfrm rot="21341507">
            <a:off x="5542391" y="4382034"/>
            <a:ext cx="3600400" cy="4065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23528" y="188640"/>
            <a:ext cx="5688632" cy="44644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Содержимое 3" descr="raskraska_lebed2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11560" y="476672"/>
            <a:ext cx="4824536" cy="3620013"/>
          </a:xfrm>
        </p:spPr>
      </p:pic>
      <p:sp>
        <p:nvSpPr>
          <p:cNvPr id="5" name="Прямоугольник 4"/>
          <p:cNvSpPr/>
          <p:nvPr/>
        </p:nvSpPr>
        <p:spPr bwMode="auto">
          <a:xfrm>
            <a:off x="6407696" y="3356992"/>
            <a:ext cx="2736304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 rot="515671">
            <a:off x="6090327" y="3631840"/>
            <a:ext cx="2736304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 rot="21186238">
            <a:off x="5539333" y="4940249"/>
            <a:ext cx="3600400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043608" y="4941168"/>
            <a:ext cx="3600400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 rot="309198">
            <a:off x="5297740" y="4958265"/>
            <a:ext cx="3600400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 rot="515671">
            <a:off x="6887066" y="2337113"/>
            <a:ext cx="1790896" cy="2792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 rot="21311060">
            <a:off x="7028832" y="2639584"/>
            <a:ext cx="1790896" cy="2792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 rot="21178451">
            <a:off x="7102635" y="2025312"/>
            <a:ext cx="1790896" cy="2792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Содержимое 3" descr="imgonline-com-ua-Transparent-backgr-nwNGEpCS1grkVD9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596336" y="5869440"/>
            <a:ext cx="1547664" cy="9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179512" y="5373216"/>
            <a:ext cx="8712968" cy="125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полоски можно вырезать из того листа, на котором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распечатали силуэт лебедя. Края листа замечательно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подойдут для этой цели.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Прямая со стрелкой 17"/>
          <p:cNvCxnSpPr>
            <a:endCxn id="9" idx="1"/>
          </p:cNvCxnSpPr>
          <p:nvPr/>
        </p:nvCxnSpPr>
        <p:spPr bwMode="auto">
          <a:xfrm flipV="1">
            <a:off x="539552" y="5085184"/>
            <a:ext cx="504056" cy="288032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Прямоугольник 20"/>
          <p:cNvSpPr/>
          <p:nvPr/>
        </p:nvSpPr>
        <p:spPr bwMode="auto">
          <a:xfrm>
            <a:off x="323528" y="4365104"/>
            <a:ext cx="3600400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 rot="5400000">
            <a:off x="4427984" y="3140968"/>
            <a:ext cx="2736304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323528" y="188640"/>
            <a:ext cx="1790896" cy="27924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2123728" y="188640"/>
            <a:ext cx="1790896" cy="27924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3923928" y="188640"/>
            <a:ext cx="1790896" cy="27924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 rot="5400000">
            <a:off x="4139952" y="3140968"/>
            <a:ext cx="2736304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 rot="5400000">
            <a:off x="-1332656" y="2420888"/>
            <a:ext cx="3600400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200424_14094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139952" y="1052736"/>
            <a:ext cx="4820917" cy="3672408"/>
          </a:xfrm>
        </p:spPr>
      </p:pic>
      <p:pic>
        <p:nvPicPr>
          <p:cNvPr id="6" name="Содержимое 3" descr="IMG_20200424_140909.jpg"/>
          <p:cNvPicPr>
            <a:picLocks noChangeAspect="1"/>
          </p:cNvPicPr>
          <p:nvPr/>
        </p:nvPicPr>
        <p:blipFill>
          <a:blip r:embed="rId3" cstate="screen">
            <a:lum bright="10000"/>
          </a:blip>
          <a:stretch>
            <a:fillRect/>
          </a:stretch>
        </p:blipFill>
        <p:spPr bwMode="auto">
          <a:xfrm>
            <a:off x="179512" y="188640"/>
            <a:ext cx="4372346" cy="323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0" y="4581128"/>
            <a:ext cx="9144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первую очередь приклеиваем самые длинные полоски.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можно сделать разными способами:</a:t>
            </a:r>
          </a:p>
          <a:p>
            <a:pPr marL="914400" lvl="1" indent="-457200" fontAlgn="base"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Склеить петельку из бумаги, а за тем приклеить её к фигуре лебедя. </a:t>
            </a:r>
          </a:p>
          <a:p>
            <a:pPr marL="914400" lvl="1" indent="-457200" fontAlgn="base">
              <a:spcAft>
                <a:spcPct val="0"/>
              </a:spcAft>
              <a:buFont typeface="+mj-lt"/>
              <a:buAutoNum type="arabicPeriod"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Приклеить один край полоски, завернуть </a:t>
            </a:r>
          </a:p>
          <a:p>
            <a:pPr marL="914400" lvl="1" indent="-457200" fontAlgn="base">
              <a:spcAft>
                <a:spcPct val="0"/>
              </a:spcAft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обратно полоску и приклеить второй край.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 rot="1121308">
            <a:off x="-35572" y="2090173"/>
            <a:ext cx="2922372" cy="258847"/>
          </a:xfrm>
          <a:prstGeom prst="rect">
            <a:avLst/>
          </a:prstGeom>
          <a:solidFill>
            <a:srgbClr val="F3F3F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 rot="180303" flipV="1">
            <a:off x="112770" y="2492522"/>
            <a:ext cx="2740494" cy="288778"/>
          </a:xfrm>
          <a:prstGeom prst="rect">
            <a:avLst/>
          </a:prstGeom>
          <a:solidFill>
            <a:srgbClr val="F3F3F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8" descr="http://mytehno.ru/image/cache/catalog/API9d6b6f110151ea4dec1c4a56d4bcb839/kley-karandash/IMGc68f50e3bbab9679d27077fa820f8415-750x750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879899">
            <a:off x="756174" y="3573614"/>
            <a:ext cx="886997" cy="886997"/>
          </a:xfrm>
          <a:prstGeom prst="rect">
            <a:avLst/>
          </a:prstGeom>
          <a:noFill/>
        </p:spPr>
      </p:pic>
      <p:pic>
        <p:nvPicPr>
          <p:cNvPr id="12" name="Содержимое 3" descr="imgonline-com-ua-Transparent-backgr-nwNGEpCS1grkVD9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7596336" y="5869440"/>
            <a:ext cx="1547664" cy="9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200424_14123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332656"/>
            <a:ext cx="6144682" cy="4608513"/>
          </a:xfrm>
        </p:spPr>
      </p:pic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0" y="5085184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Последний ряд – это не петельки , а маленькие полоски закрученные ножницами.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>
            <a:off x="7596336" y="3068960"/>
            <a:ext cx="216024" cy="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Стрелка вправо 7"/>
          <p:cNvSpPr/>
          <p:nvPr/>
        </p:nvSpPr>
        <p:spPr bwMode="auto">
          <a:xfrm rot="12013379">
            <a:off x="6168227" y="2767603"/>
            <a:ext cx="1224136" cy="288032"/>
          </a:xfrm>
          <a:prstGeom prst="rightArrow">
            <a:avLst/>
          </a:prstGeom>
          <a:solidFill>
            <a:srgbClr val="F3F3F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6623720" y="3212976"/>
            <a:ext cx="252028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полоска закрученная ножницами.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Содержимое 3" descr="imgonline-com-ua-Transparent-backgr-nwNGEpCS1grkVD9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596336" y="5869440"/>
            <a:ext cx="1547664" cy="9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00424_14161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71600" y="908720"/>
            <a:ext cx="7548330" cy="5661248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3529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Волшебно красивый лебедь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6" name="Содержимое 3" descr="imgonline-com-ua-Transparent-backgr-nwNGEpCS1grkVD9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596336" y="5869440"/>
            <a:ext cx="1547664" cy="9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00424_14172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83768" y="2060848"/>
            <a:ext cx="4314613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Такой лебедь будет прекрасно выглядеть на любом ярком цвете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6" name="Содержимое 3" descr="imgonline-com-ua-Transparent-backgr-L2OpRbR5MQR.png">
            <a:hlinkClick r:id="rId3" action="ppaction://hlinksldjump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7164288" y="5013176"/>
            <a:ext cx="238742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6211669"/>
            <a:ext cx="7740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Aft>
                <a:spcPct val="0"/>
              </a:spcAft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теперь нажми на лебедя с кнопкой выход  </a:t>
            </a:r>
            <a:endParaRPr lang="ru-RU" sz="24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7092280" y="6237312"/>
            <a:ext cx="648072" cy="404664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 rot="851170">
            <a:off x="6321787" y="4063790"/>
            <a:ext cx="2448272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084168" y="4221088"/>
            <a:ext cx="2448272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7315200" cy="4191000"/>
          </a:xfrm>
        </p:spPr>
        <p:txBody>
          <a:bodyPr/>
          <a:lstStyle/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Альбомный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 лист - 4 шт.,             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простой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карандаш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;</a:t>
            </a:r>
          </a:p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Краски (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гуашь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);</a:t>
            </a:r>
          </a:p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Кисточка; баночка с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водой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;</a:t>
            </a:r>
          </a:p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Салфетка  (об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неё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мы</a:t>
            </a:r>
            <a:endParaRPr lang="uk-UA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Clr>
                <a:srgbClr val="660066"/>
              </a:buClr>
              <a:buNone/>
            </a:pP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промакиваем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 кисть,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чтобы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она</a:t>
            </a:r>
            <a:endParaRPr lang="uk-UA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Clr>
                <a:srgbClr val="660066"/>
              </a:buClr>
              <a:buNone/>
            </a:pP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не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была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слижком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мокрой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);</a:t>
            </a:r>
          </a:p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Ножницы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;</a:t>
            </a:r>
          </a:p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Клей.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8124" y="188640"/>
            <a:ext cx="59234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Для этой работы </a:t>
            </a:r>
          </a:p>
          <a:p>
            <a:pPr algn="ctr"/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нам понадобятся: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" name="Picture 2" descr="https://www.conquestart.org/wp-content/uploads/2016/07/photodune-3193824-gouache-m-e1498117019950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1988840"/>
            <a:ext cx="2382452" cy="15841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 bwMode="auto">
          <a:xfrm rot="945853">
            <a:off x="6516794" y="1858218"/>
            <a:ext cx="2448272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 rot="20873764">
            <a:off x="5870553" y="4675387"/>
            <a:ext cx="2448272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6" descr="https://avatars.mds.yandex.net/get-pdb/1920338/ec382c04-1287-49e2-bef2-e731bdbf8479/s1200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4725144"/>
            <a:ext cx="1064594" cy="864096"/>
          </a:xfrm>
          <a:prstGeom prst="rect">
            <a:avLst/>
          </a:prstGeom>
          <a:noFill/>
        </p:spPr>
      </p:pic>
      <p:pic>
        <p:nvPicPr>
          <p:cNvPr id="10" name="Picture 8" descr="http://mytehno.ru/image/cache/catalog/API9d6b6f110151ea4dec1c4a56d4bcb839/kley-karandash/IMGc68f50e3bbab9679d27077fa820f8415-750x75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88224" y="4581128"/>
            <a:ext cx="720080" cy="720080"/>
          </a:xfrm>
          <a:prstGeom prst="rect">
            <a:avLst/>
          </a:prstGeom>
          <a:noFill/>
        </p:spPr>
      </p:pic>
      <p:pic>
        <p:nvPicPr>
          <p:cNvPr id="3076" name="Picture 4" descr="https://www.deloks.ru/upload/iblock/9ac/salfetki_aster_creative_belye_3_sloynye_25_25sm_20sht_up_2_ful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9520445">
            <a:off x="7001621" y="3410350"/>
            <a:ext cx="1008954" cy="1008954"/>
          </a:xfrm>
          <a:prstGeom prst="rect">
            <a:avLst/>
          </a:prstGeom>
          <a:noFill/>
        </p:spPr>
      </p:pic>
      <p:pic>
        <p:nvPicPr>
          <p:cNvPr id="6" name="Picture 4" descr="https://igrushki7km.com.ua/image/cache/catalog/detskiye-igrushki/nabory-dlya-tvorchestva/-stakan-neprolivayka-rozovyy_0-1000x1000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2852936"/>
            <a:ext cx="971600" cy="971600"/>
          </a:xfrm>
          <a:prstGeom prst="rect">
            <a:avLst/>
          </a:prstGeom>
          <a:noFill/>
        </p:spPr>
      </p:pic>
      <p:pic>
        <p:nvPicPr>
          <p:cNvPr id="13" name="Содержимое 3" descr="imgonline-com-ua-Transparent-backgr-nwNGEpCS1grkVD9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>
            <a:off x="7596336" y="5869440"/>
            <a:ext cx="1547664" cy="9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200424_11304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779912" y="1268760"/>
            <a:ext cx="5027749" cy="3423086"/>
          </a:xfrm>
        </p:spPr>
      </p:pic>
      <p:pic>
        <p:nvPicPr>
          <p:cNvPr id="6" name="Содержимое 3" descr="IMG_20200424_112938.jpg"/>
          <p:cNvPicPr>
            <a:picLocks noChangeAspect="1"/>
          </p:cNvPicPr>
          <p:nvPr/>
        </p:nvPicPr>
        <p:blipFill>
          <a:blip r:embed="rId3" cstate="screen">
            <a:lum bright="30000" contrast="40000"/>
          </a:blip>
          <a:stretch>
            <a:fillRect/>
          </a:stretch>
        </p:blipFill>
        <p:spPr bwMode="auto">
          <a:xfrm>
            <a:off x="179512" y="1124744"/>
            <a:ext cx="3385154" cy="243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23528" y="188640"/>
            <a:ext cx="83529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Рисуем волшебный закат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0" y="4797152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Aft>
                <a:spcPct val="0"/>
              </a:spcAft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сделать в верхней части листа. </a:t>
            </a:r>
            <a:endParaRPr lang="ru-RU" sz="2400" dirty="0" smtClean="0"/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Белая лебёдушка лучше выглядит на фоне моря.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Изображаем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закат ярко </a:t>
            </a: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жёлтой, оранжевой и красной красками.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Остальную часть листа покрываем синей гуашью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717032"/>
            <a:ext cx="3851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такой работы нужен яркий фон. Линию горизонта необходимо</a:t>
            </a:r>
            <a:endParaRPr lang="ru-RU" sz="2400" dirty="0"/>
          </a:p>
        </p:txBody>
      </p:sp>
      <p:pic>
        <p:nvPicPr>
          <p:cNvPr id="12" name="Содержимое 3" descr="imgonline-com-ua-Transparent-backgr-nwNGEpCS1grkVD9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7596336" y="5869440"/>
            <a:ext cx="1547664" cy="9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200424_11321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44008" y="1412776"/>
            <a:ext cx="4153163" cy="2929880"/>
          </a:xfrm>
        </p:spPr>
      </p:pic>
      <p:pic>
        <p:nvPicPr>
          <p:cNvPr id="6" name="Содержимое 3" descr="IMG_20200424_11314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51520" y="332656"/>
            <a:ext cx="3960440" cy="271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0" y="450912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Изображаем волны смешивая разные оттенки синего. Можно нарисовать более сказочные волны, ведь у нас и лебёдушка не обычная, а сказочная.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Содержимое 3" descr="imgonline-com-ua-Transparent-backgr-nwNGEpCS1grkVD9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7596336" y="5869440"/>
            <a:ext cx="1547664" cy="9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200424_13355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1124744"/>
            <a:ext cx="4984517" cy="3496436"/>
          </a:xfrm>
        </p:spPr>
      </p:pic>
      <p:pic>
        <p:nvPicPr>
          <p:cNvPr id="6" name="Содержимое 3" descr="IMG_20200424_12004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652120" y="980728"/>
            <a:ext cx="316424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23528" y="188640"/>
            <a:ext cx="83529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Царевна лебедь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0" y="5085184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выполнения этой поделки понадобится силуэт верхней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 лебёдушки (её рисуем на отдельном листе простым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карандашом). И силуэты ваших ладошек (12 штук).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Содержимое 3" descr="imgonline-com-ua-Transparent-backgr-nwNGEpCS1grkVD9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7596336" y="5869440"/>
            <a:ext cx="1547664" cy="9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 bwMode="auto">
          <a:xfrm>
            <a:off x="7020272" y="1916832"/>
            <a:ext cx="1800200" cy="1152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0" y="4509120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Лучше всего согнуть альбомный лист на 4 части, обвести ладошку и вырезать сразу 4 силуэта. Для 12 ладошек понадобится 3 альбомных листа бумаги.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67544" y="692696"/>
            <a:ext cx="3600400" cy="23762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Прямая соединительная линия 6"/>
          <p:cNvCxnSpPr>
            <a:stCxn id="5" idx="0"/>
          </p:cNvCxnSpPr>
          <p:nvPr/>
        </p:nvCxnSpPr>
        <p:spPr bwMode="auto">
          <a:xfrm>
            <a:off x="2267744" y="692696"/>
            <a:ext cx="0" cy="288032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Прямая соединительная линия 7"/>
          <p:cNvCxnSpPr/>
          <p:nvPr/>
        </p:nvCxnSpPr>
        <p:spPr bwMode="auto">
          <a:xfrm flipH="1">
            <a:off x="2267744" y="1124744"/>
            <a:ext cx="8384" cy="279648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>
            <a:off x="2267744" y="1556792"/>
            <a:ext cx="0" cy="288032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2267744" y="1988840"/>
            <a:ext cx="0" cy="288032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>
            <a:off x="2267744" y="2348880"/>
            <a:ext cx="0" cy="288032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2267744" y="2780928"/>
            <a:ext cx="0" cy="288032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 flipH="1">
            <a:off x="467544" y="1916832"/>
            <a:ext cx="288032" cy="8384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 flipH="1">
            <a:off x="827584" y="1916832"/>
            <a:ext cx="288032" cy="8384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 flipH="1">
            <a:off x="1187624" y="1916832"/>
            <a:ext cx="288032" cy="8384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 flipH="1">
            <a:off x="1547664" y="1916832"/>
            <a:ext cx="288032" cy="8384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 flipH="1">
            <a:off x="1907704" y="1916832"/>
            <a:ext cx="288032" cy="8384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 flipH="1">
            <a:off x="2267744" y="1916832"/>
            <a:ext cx="288032" cy="8384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Прямая соединительная линия 32"/>
          <p:cNvCxnSpPr/>
          <p:nvPr/>
        </p:nvCxnSpPr>
        <p:spPr bwMode="auto">
          <a:xfrm flipH="1">
            <a:off x="2627784" y="1916832"/>
            <a:ext cx="288032" cy="8384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Прямая соединительная линия 33"/>
          <p:cNvCxnSpPr/>
          <p:nvPr/>
        </p:nvCxnSpPr>
        <p:spPr bwMode="auto">
          <a:xfrm flipH="1">
            <a:off x="2987824" y="1916832"/>
            <a:ext cx="288032" cy="8384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Прямая соединительная линия 34"/>
          <p:cNvCxnSpPr/>
          <p:nvPr/>
        </p:nvCxnSpPr>
        <p:spPr bwMode="auto">
          <a:xfrm flipH="1">
            <a:off x="3347864" y="1916832"/>
            <a:ext cx="288032" cy="8384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Прямая соединительная линия 35"/>
          <p:cNvCxnSpPr/>
          <p:nvPr/>
        </p:nvCxnSpPr>
        <p:spPr bwMode="auto">
          <a:xfrm flipH="1">
            <a:off x="3707904" y="1916832"/>
            <a:ext cx="288032" cy="8384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541239">
            <a:off x="7413858" y="1932535"/>
            <a:ext cx="1032284" cy="121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Выгнутая влево стрелка 42"/>
          <p:cNvSpPr/>
          <p:nvPr/>
        </p:nvSpPr>
        <p:spPr bwMode="auto">
          <a:xfrm rot="10800000">
            <a:off x="4067944" y="620688"/>
            <a:ext cx="720080" cy="1008112"/>
          </a:xfrm>
          <a:prstGeom prst="curvedRightArrow">
            <a:avLst>
              <a:gd name="adj1" fmla="val 25000"/>
              <a:gd name="adj2" fmla="val 63636"/>
              <a:gd name="adj3" fmla="val 25000"/>
            </a:avLst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4932040" y="692696"/>
            <a:ext cx="1800200" cy="23762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 flipH="1">
            <a:off x="5292080" y="1916832"/>
            <a:ext cx="288032" cy="8384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Прямая соединительная линия 45"/>
          <p:cNvCxnSpPr/>
          <p:nvPr/>
        </p:nvCxnSpPr>
        <p:spPr bwMode="auto">
          <a:xfrm flipH="1">
            <a:off x="5724128" y="1916832"/>
            <a:ext cx="288032" cy="8384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Прямая соединительная линия 46"/>
          <p:cNvCxnSpPr/>
          <p:nvPr/>
        </p:nvCxnSpPr>
        <p:spPr bwMode="auto">
          <a:xfrm flipH="1">
            <a:off x="6084168" y="1916832"/>
            <a:ext cx="288032" cy="8384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Прямая соединительная линия 47"/>
          <p:cNvCxnSpPr/>
          <p:nvPr/>
        </p:nvCxnSpPr>
        <p:spPr bwMode="auto">
          <a:xfrm flipH="1">
            <a:off x="6444208" y="1916832"/>
            <a:ext cx="288032" cy="8384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Прямая соединительная линия 48"/>
          <p:cNvCxnSpPr/>
          <p:nvPr/>
        </p:nvCxnSpPr>
        <p:spPr bwMode="auto">
          <a:xfrm flipH="1">
            <a:off x="4932040" y="1916832"/>
            <a:ext cx="288032" cy="8384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Выгнутая влево стрелка 49"/>
          <p:cNvSpPr/>
          <p:nvPr/>
        </p:nvSpPr>
        <p:spPr bwMode="auto">
          <a:xfrm rot="16200000">
            <a:off x="5148064" y="2924944"/>
            <a:ext cx="720080" cy="1008112"/>
          </a:xfrm>
          <a:prstGeom prst="curvedRightArrow">
            <a:avLst>
              <a:gd name="adj1" fmla="val 25000"/>
              <a:gd name="adj2" fmla="val 63636"/>
              <a:gd name="adj3" fmla="val 25000"/>
            </a:avLst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2" name="Picture 6" descr="https://avatars.mds.yandex.net/get-pdb/1920338/ec382c04-1287-49e2-bef2-e731bdbf8479/s1200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3140968"/>
            <a:ext cx="1064594" cy="864096"/>
          </a:xfrm>
          <a:prstGeom prst="rect">
            <a:avLst/>
          </a:prstGeom>
          <a:noFill/>
        </p:spPr>
      </p:pic>
      <p:pic>
        <p:nvPicPr>
          <p:cNvPr id="37" name="Содержимое 3" descr="imgonline-com-ua-Transparent-backgr-nwNGEpCS1grkVD9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7596336" y="5869440"/>
            <a:ext cx="1547664" cy="9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7.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7037" y="3566294"/>
            <a:ext cx="4856963" cy="3291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17.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0" y="980728"/>
            <a:ext cx="4666741" cy="3272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388855" y="188640"/>
            <a:ext cx="63850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Найди 10 отличий</a:t>
            </a:r>
            <a:endParaRPr lang="ru-RU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4572000" y="1052736"/>
            <a:ext cx="43204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Весёлый</a:t>
            </a:r>
            <a:r>
              <a:rPr kumimoji="0" lang="ru-RU" sz="32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воробей решил проверить, внимательные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ли вы?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251520" y="4437112"/>
            <a:ext cx="43204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Если справились с заданиями,</a:t>
            </a:r>
            <a:r>
              <a:rPr kumimoji="0" lang="ru-RU" sz="32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то готовы заниматься.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Вперёд!</a:t>
            </a:r>
            <a:endParaRPr kumimoji="0" lang="ru-RU" sz="3200" b="0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sz="3200" kern="0" baseline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3200" b="0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sz="3200" kern="0" baseline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00424_13512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404664"/>
            <a:ext cx="4471823" cy="3186659"/>
          </a:xfrm>
        </p:spPr>
      </p:pic>
      <p:pic>
        <p:nvPicPr>
          <p:cNvPr id="5" name="Содержимое 3" descr="IMG_20200424_13515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716016" y="1340768"/>
            <a:ext cx="4236206" cy="320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0" y="4581128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800" kern="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Приклеить верхнюю часть лебёдушки, а затем наложить и приклеить силуэты ладошек на основу, красиво распределив их, имитируя взмах крыльев.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Содержимое 3" descr="imgonline-com-ua-Transparent-backgr-nwNGEpCS1grkVD9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7596336" y="5869440"/>
            <a:ext cx="1547664" cy="9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200424_13543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 bright="10000"/>
          </a:blip>
          <a:stretch>
            <a:fillRect/>
          </a:stretch>
        </p:blipFill>
        <p:spPr>
          <a:xfrm>
            <a:off x="1403648" y="908720"/>
            <a:ext cx="5913062" cy="5154851"/>
          </a:xfrm>
        </p:spPr>
      </p:pic>
      <p:sp>
        <p:nvSpPr>
          <p:cNvPr id="7" name="Прямоугольник 6"/>
          <p:cNvSpPr/>
          <p:nvPr/>
        </p:nvSpPr>
        <p:spPr>
          <a:xfrm>
            <a:off x="47031" y="188640"/>
            <a:ext cx="88056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Настоящая сказочная лебедь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Содержимое 3" descr="imgonline-com-ua-Transparent-backgr-L2OpRbR5MQR.png">
            <a:hlinkClick r:id="rId3" action="ppaction://hlinksldjump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7164288" y="5013176"/>
            <a:ext cx="238742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6211669"/>
            <a:ext cx="7740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Aft>
                <a:spcPct val="0"/>
              </a:spcAft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теперь нажми на лебедя с кнопкой выход  </a:t>
            </a:r>
            <a:endParaRPr lang="ru-RU" sz="24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7092280" y="6237312"/>
            <a:ext cx="648072" cy="404664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0" y="980728"/>
            <a:ext cx="889248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Aft>
                <a:spcPct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я предлагаю Вам несколько работ на выбор (по умениям ребёнка).</a:t>
            </a:r>
          </a:p>
          <a:p>
            <a:pPr marL="342900" indent="-342900" algn="ctr" fontAlgn="base">
              <a:spcAft>
                <a:spcPct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обязательно следовать чётким инструкциям, буду рада, если Вы с ребятами проявите творчество. </a:t>
            </a:r>
          </a:p>
          <a:p>
            <a:pPr marL="342900" indent="-342900" algn="ctr" fontAlgn="base">
              <a:spcAft>
                <a:spcPct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работы, которые Вы мне пришлёте, попадут в видео коллаж.</a:t>
            </a:r>
          </a:p>
          <a:p>
            <a:pPr marL="342900" indent="-342900" algn="ctr" fontAlgn="base">
              <a:spcAft>
                <a:spcPct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карантина буду выкладывать одну презентацию и до конца недели ждать Ваших работ. Спасибо за активность!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6532" y="188640"/>
            <a:ext cx="88697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Страничка для родителей</a:t>
            </a:r>
            <a:endParaRPr lang="ru-RU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Двойная стрелка влево/вправо 20"/>
          <p:cNvSpPr/>
          <p:nvPr/>
        </p:nvSpPr>
        <p:spPr bwMode="auto">
          <a:xfrm>
            <a:off x="3419872" y="4365104"/>
            <a:ext cx="2232248" cy="1728192"/>
          </a:xfrm>
          <a:prstGeom prst="leftRightArrow">
            <a:avLst>
              <a:gd name="adj1" fmla="val 100000"/>
              <a:gd name="adj2" fmla="val 55971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Двойная стрелка влево/вправо 19"/>
          <p:cNvSpPr/>
          <p:nvPr/>
        </p:nvSpPr>
        <p:spPr bwMode="auto">
          <a:xfrm>
            <a:off x="3635896" y="1844824"/>
            <a:ext cx="2232248" cy="1656184"/>
          </a:xfrm>
          <a:prstGeom prst="leftRightArrow">
            <a:avLst>
              <a:gd name="adj1" fmla="val 100000"/>
              <a:gd name="adj2" fmla="val 59519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580112" y="3861048"/>
            <a:ext cx="3168352" cy="28083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79512" y="1340768"/>
            <a:ext cx="3744416" cy="2592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580112" y="1412776"/>
            <a:ext cx="3312368" cy="23762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251520" y="4005064"/>
            <a:ext cx="3312368" cy="2592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Содержимое 3" descr="IMG_20200424_115552.jpg">
            <a:hlinkClick r:id="rId2" action="ppaction://hlinksldjump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5724128" y="1556792"/>
            <a:ext cx="3024336" cy="210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держимое 6" descr="IMG_20200424_114450.jpg">
            <a:hlinkClick r:id="rId5" action="ppaction://hlinksldjump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323528" y="1484784"/>
            <a:ext cx="3379163" cy="230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Содержимое 12" descr="IMG_20200424_141619.jpg">
            <a:hlinkClick r:id="rId7" action="ppaction://hlinksldjump">
              <a:snd r:embed="rId3" name="chimes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8" cstate="screen"/>
          <a:stretch>
            <a:fillRect/>
          </a:stretch>
        </p:blipFill>
        <p:spPr>
          <a:xfrm>
            <a:off x="395536" y="4149080"/>
            <a:ext cx="3024336" cy="2268252"/>
          </a:xfrm>
        </p:spPr>
      </p:pic>
      <p:pic>
        <p:nvPicPr>
          <p:cNvPr id="12" name="Содержимое 9" descr="IMG_20200424_135439.jpg">
            <a:hlinkClick r:id="rId9" action="ppaction://hlinksldjump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 bwMode="auto">
          <a:xfrm>
            <a:off x="5724128" y="4005064"/>
            <a:ext cx="2886412" cy="251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93125" y="0"/>
            <a:ext cx="905087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Выбери какую поделку </a:t>
            </a:r>
          </a:p>
          <a:p>
            <a:pPr algn="ctr"/>
            <a:r>
              <a:rPr lang="ru-RU" sz="4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хочешь сделать</a:t>
            </a:r>
            <a:r>
              <a:rPr lang="ru-RU" sz="4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нажми на неё</a:t>
            </a:r>
            <a:endParaRPr lang="ru-RU" sz="4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3851920" y="1916832"/>
            <a:ext cx="1872208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fontAlgn="base">
              <a:spcAft>
                <a:spcPct val="0"/>
              </a:spcAft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 </a:t>
            </a:r>
          </a:p>
          <a:p>
            <a:pPr marL="342900" lvl="0" indent="-342900" algn="ctr" fontAlgn="base">
              <a:spcAft>
                <a:spcPct val="0"/>
              </a:spcAft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младшего </a:t>
            </a:r>
          </a:p>
          <a:p>
            <a:pPr marL="342900" lvl="0" indent="-342900" algn="ctr" fontAlgn="base">
              <a:spcAft>
                <a:spcPct val="0"/>
              </a:spcAft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endParaRPr lang="ru-RU" sz="280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 bwMode="auto">
          <a:xfrm>
            <a:off x="3635896" y="4509120"/>
            <a:ext cx="18002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fontAlgn="base">
              <a:spcAft>
                <a:spcPct val="0"/>
              </a:spcAft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 </a:t>
            </a:r>
          </a:p>
          <a:p>
            <a:pPr marL="342900" lvl="0" indent="-342900" algn="ctr" fontAlgn="base">
              <a:spcAft>
                <a:spcPct val="0"/>
              </a:spcAft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старшего </a:t>
            </a:r>
          </a:p>
          <a:p>
            <a:pPr marL="342900" lvl="0" indent="-342900" algn="ctr" fontAlgn="base">
              <a:spcAft>
                <a:spcPct val="0"/>
              </a:spcAft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endParaRPr lang="ru-RU" sz="280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7315200" cy="4191000"/>
          </a:xfrm>
        </p:spPr>
        <p:txBody>
          <a:bodyPr/>
          <a:lstStyle/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Альбомный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 лист;</a:t>
            </a:r>
          </a:p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Краски (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гуашь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);</a:t>
            </a:r>
          </a:p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Кисточки: одна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обычная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, </a:t>
            </a:r>
          </a:p>
          <a:p>
            <a:pPr>
              <a:buClr>
                <a:srgbClr val="660066"/>
              </a:buClr>
              <a:buNone/>
            </a:pP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а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вторая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жёсткая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 для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клея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;</a:t>
            </a:r>
          </a:p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Баночка с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водой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;</a:t>
            </a:r>
          </a:p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Салфетка  (об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неё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мы</a:t>
            </a:r>
            <a:endParaRPr lang="uk-UA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Clr>
                <a:srgbClr val="660066"/>
              </a:buClr>
              <a:buNone/>
            </a:pP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промакиваем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 кисть,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чтобы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она</a:t>
            </a:r>
            <a:endParaRPr lang="uk-UA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Clr>
                <a:srgbClr val="660066"/>
              </a:buClr>
              <a:buNone/>
            </a:pP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не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была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слижком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Cambria" pitchFamily="18" charset="0"/>
              </a:rPr>
              <a:t>мокрой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).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8124" y="188640"/>
            <a:ext cx="59234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Для этой работы </a:t>
            </a:r>
          </a:p>
          <a:p>
            <a:pPr algn="ctr"/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нам понадобятся: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" name="Picture 2" descr="https://www.conquestart.org/wp-content/uploads/2016/07/photodune-3193824-gouache-m-e1498117019950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645024"/>
            <a:ext cx="2382452" cy="1584176"/>
          </a:xfrm>
          <a:prstGeom prst="rect">
            <a:avLst/>
          </a:prstGeom>
          <a:noFill/>
        </p:spPr>
      </p:pic>
      <p:pic>
        <p:nvPicPr>
          <p:cNvPr id="6" name="Picture 4" descr="https://igrushki7km.com.ua/image/cache/catalog/detskiye-igrushki/nabory-dlya-tvorchestva/-stakan-neprolivayka-rozovyy_0-1000x1000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4437112"/>
            <a:ext cx="971600" cy="971600"/>
          </a:xfrm>
          <a:prstGeom prst="rect">
            <a:avLst/>
          </a:prstGeom>
          <a:noFill/>
        </p:spPr>
      </p:pic>
      <p:pic>
        <p:nvPicPr>
          <p:cNvPr id="3074" name="Picture 2" descr="https://avatars.mds.yandex.net/get-marketpic/245020/market_u9gSqY_N6foudKqkb9WttA/ori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2000" y="3645024"/>
            <a:ext cx="1642000" cy="10801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 bwMode="auto">
          <a:xfrm rot="945853">
            <a:off x="6335109" y="1858218"/>
            <a:ext cx="2448272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6" name="Picture 4" descr="https://www.deloks.ru/upload/iblock/9ac/salfetki_aster_creative_belye_3_sloynye_25_25sm_20sht_up_2_ful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9520445">
            <a:off x="6857605" y="4994526"/>
            <a:ext cx="1008954" cy="1008954"/>
          </a:xfrm>
          <a:prstGeom prst="rect">
            <a:avLst/>
          </a:prstGeom>
          <a:noFill/>
        </p:spPr>
      </p:pic>
      <p:pic>
        <p:nvPicPr>
          <p:cNvPr id="10" name="Содержимое 3" descr="imgonline-com-ua-Transparent-backgr-nwNGEpCS1grkVD9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7596336" y="5869440"/>
            <a:ext cx="1547664" cy="9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4860032" y="3573016"/>
            <a:ext cx="3384376" cy="24482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79512" y="3501008"/>
            <a:ext cx="4464496" cy="31683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Содержимое 5" descr="IMG_20200424_11354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>
          <a:xfrm>
            <a:off x="4932040" y="3717032"/>
            <a:ext cx="3182933" cy="2160240"/>
          </a:xfrm>
        </p:spPr>
      </p:pic>
      <p:sp>
        <p:nvSpPr>
          <p:cNvPr id="4" name="Прямоугольник 3"/>
          <p:cNvSpPr/>
          <p:nvPr/>
        </p:nvSpPr>
        <p:spPr>
          <a:xfrm>
            <a:off x="395536" y="188640"/>
            <a:ext cx="84465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Начнём рисовать с лебедей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0" y="836712"/>
            <a:ext cx="91440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Жёсткой кисточкой, нужно рисовать сухой (без использования воды).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Макаем её сразу в баночку с белой краской и рисуем столько овалов, сколько будет лебедей.  Потом дорисовываем крылья, шеи и облака.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Кисточка </a:t>
            </a:r>
            <a:r>
              <a:rPr lang="ru-RU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словно прыгает по листу, оставляя пушистые следы.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Содержимое 3" descr="IMG_20200424_113815.jpg"/>
          <p:cNvPicPr>
            <a:picLocks noChangeAspect="1"/>
          </p:cNvPicPr>
          <p:nvPr/>
        </p:nvPicPr>
        <p:blipFill>
          <a:blip r:embed="rId3" cstate="screen">
            <a:lum bright="10000"/>
          </a:blip>
          <a:stretch>
            <a:fillRect/>
          </a:stretch>
        </p:blipFill>
        <p:spPr bwMode="auto">
          <a:xfrm>
            <a:off x="323528" y="3645024"/>
            <a:ext cx="4248472" cy="288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Содержимое 3" descr="imgonline-com-ua-Transparent-backgr-nwNGEpCS1grkVD9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7596336" y="5869440"/>
            <a:ext cx="1547664" cy="9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179512" y="908720"/>
            <a:ext cx="4499992" cy="32403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499992" y="2708920"/>
            <a:ext cx="4499992" cy="32403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Содержимое 6" descr="IMG_20200424_11412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44008" y="2780928"/>
            <a:ext cx="4227342" cy="2989312"/>
          </a:xfrm>
        </p:spPr>
      </p:pic>
      <p:pic>
        <p:nvPicPr>
          <p:cNvPr id="6" name="Содержимое 3" descr="IMG_20200424_11395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323528" y="1052736"/>
            <a:ext cx="4189974" cy="289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25761" y="188640"/>
            <a:ext cx="77861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Рисуем озеро для лебедей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4644008" y="1052736"/>
            <a:ext cx="449999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Обычной кистью рисуем волнистые линии синей краской, на нижней половине листа.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179512" y="4149080"/>
            <a:ext cx="42484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Озеро будет красивее,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добавить оттенки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тёмной синей и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белой гуаши (смешиваясь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 с другом, 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Содержимое 3" descr="imgonline-com-ua-Transparent-backgr-nwNGEpCS1grkVD9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7596336" y="5869440"/>
            <a:ext cx="1547664" cy="9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179512" y="6093297"/>
            <a:ext cx="60131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ru-RU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получаются интересные оттенки)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251520" y="3789040"/>
            <a:ext cx="4176464" cy="28803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79512" y="836712"/>
            <a:ext cx="4176464" cy="28803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7796" y="188640"/>
            <a:ext cx="81820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Добавим водных растений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0" name="Содержимое 9" descr="IMG_20200424_11432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 bright="10000"/>
          </a:blip>
          <a:stretch>
            <a:fillRect/>
          </a:stretch>
        </p:blipFill>
        <p:spPr>
          <a:xfrm>
            <a:off x="323528" y="3861048"/>
            <a:ext cx="4032448" cy="2762634"/>
          </a:xfrm>
        </p:spPr>
      </p:pic>
      <p:pic>
        <p:nvPicPr>
          <p:cNvPr id="9" name="Содержимое 6" descr="IMG_20200424_114237.jpg"/>
          <p:cNvPicPr>
            <a:picLocks noChangeAspect="1"/>
          </p:cNvPicPr>
          <p:nvPr/>
        </p:nvPicPr>
        <p:blipFill>
          <a:blip r:embed="rId3" cstate="screen">
            <a:lum bright="20000"/>
          </a:blip>
          <a:stretch>
            <a:fillRect/>
          </a:stretch>
        </p:blipFill>
        <p:spPr bwMode="auto">
          <a:xfrm>
            <a:off x="251520" y="908720"/>
            <a:ext cx="3960440" cy="269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4499992" y="1196752"/>
            <a:ext cx="43924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Зелёной гуашью рисуем стебли и листья, а на конце стебля рисуем коричневой краской семена растения.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endParaRPr lang="ru-RU" sz="280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Примечание: так выглядит растение Рогоз, но его часто ошибочно называют камышом. 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Содержимое 3" descr="imgonline-com-ua-Transparent-backgr-nwNGEpCS1grkVD9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7596336" y="5869440"/>
            <a:ext cx="1547664" cy="9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8">
      <a:dk1>
        <a:srgbClr val="4D4D4D"/>
      </a:dk1>
      <a:lt1>
        <a:srgbClr val="FFFFFF"/>
      </a:lt1>
      <a:dk2>
        <a:srgbClr val="4D4D4D"/>
      </a:dk2>
      <a:lt2>
        <a:srgbClr val="036CB7"/>
      </a:lt2>
      <a:accent1>
        <a:srgbClr val="1878BD"/>
      </a:accent1>
      <a:accent2>
        <a:srgbClr val="3E8EC8"/>
      </a:accent2>
      <a:accent3>
        <a:srgbClr val="FFFFFF"/>
      </a:accent3>
      <a:accent4>
        <a:srgbClr val="404040"/>
      </a:accent4>
      <a:accent5>
        <a:srgbClr val="ABBEDB"/>
      </a:accent5>
      <a:accent6>
        <a:srgbClr val="3780B5"/>
      </a:accent6>
      <a:hlink>
        <a:srgbClr val="559CCE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688</TotalTime>
  <Words>968</Words>
  <Application>Microsoft Office PowerPoint</Application>
  <PresentationFormat>Экран (4:3)</PresentationFormat>
  <Paragraphs>144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powerpoint-template-24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Такой лебедь будет прекрасно выглядеть на любом ярком цвете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Metod_kabinet</dc:creator>
  <cp:lastModifiedBy>Metod_kabinet</cp:lastModifiedBy>
  <cp:revision>21</cp:revision>
  <dcterms:created xsi:type="dcterms:W3CDTF">2020-04-23T19:55:05Z</dcterms:created>
  <dcterms:modified xsi:type="dcterms:W3CDTF">2020-04-25T12:54:00Z</dcterms:modified>
</cp:coreProperties>
</file>