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56" r:id="rId3"/>
    <p:sldId id="257" r:id="rId4"/>
    <p:sldId id="259" r:id="rId5"/>
    <p:sldId id="258" r:id="rId6"/>
    <p:sldId id="276" r:id="rId7"/>
    <p:sldId id="261" r:id="rId8"/>
    <p:sldId id="263" r:id="rId9"/>
    <p:sldId id="267" r:id="rId10"/>
    <p:sldId id="268" r:id="rId11"/>
    <p:sldId id="264" r:id="rId12"/>
    <p:sldId id="262" r:id="rId13"/>
    <p:sldId id="265" r:id="rId14"/>
    <p:sldId id="269" r:id="rId15"/>
    <p:sldId id="270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C2EC"/>
    <a:srgbClr val="E59BBC"/>
    <a:srgbClr val="DB77A4"/>
    <a:srgbClr val="EBDFF5"/>
    <a:srgbClr val="AF80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39" autoAdjust="0"/>
  </p:normalViewPr>
  <p:slideViewPr>
    <p:cSldViewPr>
      <p:cViewPr varScale="1">
        <p:scale>
          <a:sx n="90" d="100"/>
          <a:sy n="90" d="100"/>
        </p:scale>
        <p:origin x="90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3"/>
                <c:pt idx="0">
                  <c:v>Психологическая готовность к школе</c:v>
                </c:pt>
                <c:pt idx="1">
                  <c:v>Интеллектуальная готовность</c:v>
                </c:pt>
                <c:pt idx="2">
                  <c:v>Личностная готовность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0.68</c:v>
                </c:pt>
                <c:pt idx="1">
                  <c:v>0.6</c:v>
                </c:pt>
                <c:pt idx="2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B3-4164-B55D-B9A362489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C958E9-0E1E-41E5-80D3-C4F24C6E1879}" type="doc">
      <dgm:prSet loTypeId="urn:microsoft.com/office/officeart/2005/8/layout/target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CC63B7F-08EE-44AB-AB67-2BCF9E8A3798}">
      <dgm:prSet phldrT="[Текст]" custT="1"/>
      <dgm:spPr>
        <a:xfrm>
          <a:off x="2378885" y="1418460"/>
          <a:ext cx="5550732" cy="3758638"/>
        </a:xfrm>
      </dgm:spPr>
      <dgm:t>
        <a:bodyPr/>
        <a:lstStyle/>
        <a:p>
          <a:r>
            <a:rPr lang="ru-RU" sz="2000" dirty="0" smtClean="0">
              <a:latin typeface="Times New Roman" pitchFamily="18" charset="0"/>
              <a:ea typeface="+mn-ea"/>
              <a:cs typeface="Times New Roman" pitchFamily="18" charset="0"/>
            </a:rPr>
            <a:t>стараются уйти от ответственности</a:t>
          </a:r>
          <a:endParaRPr lang="ru-RU" sz="200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E42E7955-E476-4C2B-AD63-AF565013B0A8}" type="parTrans" cxnId="{98498496-466D-41F2-9933-055407BAFAFF}">
      <dgm:prSet/>
      <dgm:spPr/>
      <dgm:t>
        <a:bodyPr/>
        <a:lstStyle/>
        <a:p>
          <a:endParaRPr lang="ru-RU"/>
        </a:p>
      </dgm:t>
    </dgm:pt>
    <dgm:pt modelId="{FD6351A5-A2FA-4580-BB3D-7DCFC5562FE7}" type="sibTrans" cxnId="{98498496-466D-41F2-9933-055407BAFAFF}">
      <dgm:prSet/>
      <dgm:spPr/>
      <dgm:t>
        <a:bodyPr/>
        <a:lstStyle/>
        <a:p>
          <a:endParaRPr lang="ru-RU"/>
        </a:p>
      </dgm:t>
    </dgm:pt>
    <dgm:pt modelId="{6D26DF83-1784-4DC0-86EF-B7512744E73D}">
      <dgm:prSet phldrT="[Текст]" custT="1"/>
      <dgm:spPr>
        <a:xfrm>
          <a:off x="2378885" y="2179704"/>
          <a:ext cx="5550732" cy="2759507"/>
        </a:xfrm>
      </dgm:spPr>
      <dgm:t>
        <a:bodyPr/>
        <a:lstStyle/>
        <a:p>
          <a:r>
            <a:rPr lang="ru-RU" sz="2000" baseline="0" dirty="0" smtClean="0">
              <a:latin typeface="Times New Roman" pitchFamily="18" charset="0"/>
              <a:ea typeface="+mn-ea"/>
              <a:cs typeface="Times New Roman" pitchFamily="18" charset="0"/>
            </a:rPr>
            <a:t>не проявляют активность</a:t>
          </a:r>
          <a:endParaRPr lang="ru-RU" sz="2000" dirty="0" smtClean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3ECBE90-66DA-4569-B075-5141DF3BA168}" type="parTrans" cxnId="{268D94D4-C403-4513-9DC4-DF40C9E9B41B}">
      <dgm:prSet/>
      <dgm:spPr/>
      <dgm:t>
        <a:bodyPr/>
        <a:lstStyle/>
        <a:p>
          <a:endParaRPr lang="ru-RU"/>
        </a:p>
      </dgm:t>
    </dgm:pt>
    <dgm:pt modelId="{A01CB46D-7DB9-4E5F-84F1-F6CBB961AF14}" type="sibTrans" cxnId="{268D94D4-C403-4513-9DC4-DF40C9E9B41B}">
      <dgm:prSet/>
      <dgm:spPr/>
      <dgm:t>
        <a:bodyPr/>
        <a:lstStyle/>
        <a:p>
          <a:endParaRPr lang="ru-RU"/>
        </a:p>
      </dgm:t>
    </dgm:pt>
    <dgm:pt modelId="{30EF99F5-4D49-4933-9C98-AA1C36C1A2FB}">
      <dgm:prSet phldrT="[Текст]" custT="1"/>
      <dgm:spPr>
        <a:xfrm>
          <a:off x="2378885" y="2940947"/>
          <a:ext cx="5550732" cy="1760375"/>
        </a:xfrm>
      </dgm:spPr>
      <dgm:t>
        <a:bodyPr/>
        <a:lstStyle/>
        <a:p>
          <a:r>
            <a:rPr lang="ru-RU" sz="2000" dirty="0" smtClean="0">
              <a:latin typeface="Times New Roman" pitchFamily="18" charset="0"/>
              <a:ea typeface="+mn-ea"/>
              <a:cs typeface="Times New Roman" pitchFamily="18" charset="0"/>
            </a:rPr>
            <a:t>боятся принимать решения, ждут готовых решений</a:t>
          </a:r>
        </a:p>
      </dgm:t>
    </dgm:pt>
    <dgm:pt modelId="{16D28A5D-1143-4174-959F-62FBB9AAE3CD}" type="parTrans" cxnId="{FE0784A1-4F1C-4222-A029-46A6BD028538}">
      <dgm:prSet/>
      <dgm:spPr/>
      <dgm:t>
        <a:bodyPr/>
        <a:lstStyle/>
        <a:p>
          <a:endParaRPr lang="ru-RU"/>
        </a:p>
      </dgm:t>
    </dgm:pt>
    <dgm:pt modelId="{D8F6AE05-BFD8-40D6-B4BC-961B2A4A2927}" type="sibTrans" cxnId="{FE0784A1-4F1C-4222-A029-46A6BD028538}">
      <dgm:prSet/>
      <dgm:spPr/>
      <dgm:t>
        <a:bodyPr/>
        <a:lstStyle/>
        <a:p>
          <a:endParaRPr lang="ru-RU"/>
        </a:p>
      </dgm:t>
    </dgm:pt>
    <dgm:pt modelId="{A0A84EBB-A002-434C-B24E-4FDFE8EE9911}">
      <dgm:prSet custT="1"/>
      <dgm:spPr/>
      <dgm:t>
        <a:bodyPr/>
        <a:lstStyle/>
        <a:p>
          <a:r>
            <a:rPr lang="ru-RU" sz="20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Дети находятся под чрезмерной опекой</a:t>
          </a:r>
          <a:endParaRPr lang="ru-RU" sz="200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CD8642A-7459-42B0-BC06-1A6E73BEF0F0}" type="parTrans" cxnId="{21AAF8DB-9BAF-442D-864A-B92E115366F0}">
      <dgm:prSet/>
      <dgm:spPr/>
      <dgm:t>
        <a:bodyPr/>
        <a:lstStyle/>
        <a:p>
          <a:endParaRPr lang="ru-RU"/>
        </a:p>
      </dgm:t>
    </dgm:pt>
    <dgm:pt modelId="{63C39A6E-4763-41F9-A226-A73798649028}" type="sibTrans" cxnId="{21AAF8DB-9BAF-442D-864A-B92E115366F0}">
      <dgm:prSet/>
      <dgm:spPr/>
      <dgm:t>
        <a:bodyPr/>
        <a:lstStyle/>
        <a:p>
          <a:endParaRPr lang="ru-RU"/>
        </a:p>
      </dgm:t>
    </dgm:pt>
    <dgm:pt modelId="{EEAE6A8A-6058-451F-9CCE-1D889D790F41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ea typeface="+mn-ea"/>
              <a:cs typeface="Times New Roman" pitchFamily="18" charset="0"/>
            </a:rPr>
            <a:t>низкий уровень развития самостоятельности</a:t>
          </a:r>
        </a:p>
      </dgm:t>
    </dgm:pt>
    <dgm:pt modelId="{1B402B00-2AA3-4C17-B97D-4FF986CF906F}" type="parTrans" cxnId="{121726F3-75FA-4DBA-9930-76FD9D972863}">
      <dgm:prSet/>
      <dgm:spPr/>
      <dgm:t>
        <a:bodyPr/>
        <a:lstStyle/>
        <a:p>
          <a:endParaRPr lang="ru-RU"/>
        </a:p>
      </dgm:t>
    </dgm:pt>
    <dgm:pt modelId="{3CC608F2-1AFA-4ACB-919F-25EAF56E479F}" type="sibTrans" cxnId="{121726F3-75FA-4DBA-9930-76FD9D972863}">
      <dgm:prSet/>
      <dgm:spPr/>
      <dgm:t>
        <a:bodyPr/>
        <a:lstStyle/>
        <a:p>
          <a:endParaRPr lang="ru-RU"/>
        </a:p>
      </dgm:t>
    </dgm:pt>
    <dgm:pt modelId="{FFA39F2B-532B-4BE4-9963-214BC9FF4567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ea typeface="+mn-ea"/>
              <a:cs typeface="Times New Roman" pitchFamily="18" charset="0"/>
            </a:rPr>
            <a:t>низкий уровень развития целеустремленности</a:t>
          </a:r>
        </a:p>
      </dgm:t>
    </dgm:pt>
    <dgm:pt modelId="{F3E4945F-90FB-4F40-833E-ABEA0FEFD4E4}" type="parTrans" cxnId="{F5382DF0-AB42-46CA-B4C2-1542F69C6C33}">
      <dgm:prSet/>
      <dgm:spPr/>
      <dgm:t>
        <a:bodyPr/>
        <a:lstStyle/>
        <a:p>
          <a:endParaRPr lang="ru-RU"/>
        </a:p>
      </dgm:t>
    </dgm:pt>
    <dgm:pt modelId="{525D84E2-4879-4CAD-96CA-2591FAB32C43}" type="sibTrans" cxnId="{F5382DF0-AB42-46CA-B4C2-1542F69C6C33}">
      <dgm:prSet/>
      <dgm:spPr/>
      <dgm:t>
        <a:bodyPr/>
        <a:lstStyle/>
        <a:p>
          <a:endParaRPr lang="ru-RU"/>
        </a:p>
      </dgm:t>
    </dgm:pt>
    <dgm:pt modelId="{79D7AD2E-76A3-4AC7-B814-053B78D15CF9}" type="pres">
      <dgm:prSet presAssocID="{66C958E9-0E1E-41E5-80D3-C4F24C6E187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49C0C9-2E05-40A1-98B6-1194B8D7359B}" type="pres">
      <dgm:prSet presAssocID="{A0A84EBB-A002-434C-B24E-4FDFE8EE9911}" presName="circle1" presStyleLbl="node1" presStyleIdx="0" presStyleCnt="6"/>
      <dgm:spPr/>
    </dgm:pt>
    <dgm:pt modelId="{B1ADA3F3-613F-41C1-9F48-826C1D501386}" type="pres">
      <dgm:prSet presAssocID="{A0A84EBB-A002-434C-B24E-4FDFE8EE9911}" presName="space" presStyleCnt="0"/>
      <dgm:spPr/>
    </dgm:pt>
    <dgm:pt modelId="{D66489B1-86DD-4A12-BB72-10A8D6589C5E}" type="pres">
      <dgm:prSet presAssocID="{A0A84EBB-A002-434C-B24E-4FDFE8EE9911}" presName="rect1" presStyleLbl="alignAcc1" presStyleIdx="0" presStyleCnt="6" custLinFactNeighborX="468" custLinFactNeighborY="-87"/>
      <dgm:spPr/>
      <dgm:t>
        <a:bodyPr/>
        <a:lstStyle/>
        <a:p>
          <a:endParaRPr lang="ru-RU"/>
        </a:p>
      </dgm:t>
    </dgm:pt>
    <dgm:pt modelId="{6B0DFE0D-CE20-469F-A010-06CA65A06F5A}" type="pres">
      <dgm:prSet presAssocID="{EEAE6A8A-6058-451F-9CCE-1D889D790F41}" presName="vertSpace2" presStyleLbl="node1" presStyleIdx="0" presStyleCnt="6"/>
      <dgm:spPr/>
    </dgm:pt>
    <dgm:pt modelId="{2DD797CC-D04D-4C51-B5D3-CC6DE53A52DA}" type="pres">
      <dgm:prSet presAssocID="{EEAE6A8A-6058-451F-9CCE-1D889D790F41}" presName="circle2" presStyleLbl="node1" presStyleIdx="1" presStyleCnt="6"/>
      <dgm:spPr/>
    </dgm:pt>
    <dgm:pt modelId="{A521C8A3-7B31-4390-ACC0-41DC4351D489}" type="pres">
      <dgm:prSet presAssocID="{EEAE6A8A-6058-451F-9CCE-1D889D790F41}" presName="rect2" presStyleLbl="alignAcc1" presStyleIdx="1" presStyleCnt="6"/>
      <dgm:spPr/>
      <dgm:t>
        <a:bodyPr/>
        <a:lstStyle/>
        <a:p>
          <a:endParaRPr lang="ru-RU"/>
        </a:p>
      </dgm:t>
    </dgm:pt>
    <dgm:pt modelId="{3D73CE81-9B8F-4192-A188-D83FB6C56F81}" type="pres">
      <dgm:prSet presAssocID="{2CC63B7F-08EE-44AB-AB67-2BCF9E8A3798}" presName="vertSpace3" presStyleLbl="node1" presStyleIdx="1" presStyleCnt="6"/>
      <dgm:spPr/>
    </dgm:pt>
    <dgm:pt modelId="{86687A5F-2EEC-4F7B-9C8B-FE6F5144508A}" type="pres">
      <dgm:prSet presAssocID="{2CC63B7F-08EE-44AB-AB67-2BCF9E8A3798}" presName="circle3" presStyleLbl="node1" presStyleIdx="2" presStyleCnt="6"/>
      <dgm:spPr/>
    </dgm:pt>
    <dgm:pt modelId="{23C70459-9078-4CE0-8610-1266AEF18645}" type="pres">
      <dgm:prSet presAssocID="{2CC63B7F-08EE-44AB-AB67-2BCF9E8A3798}" presName="rect3" presStyleLbl="alignAcc1" presStyleIdx="2" presStyleCnt="6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FE29382-FD6D-4F23-AECC-4643ABB59A68}" type="pres">
      <dgm:prSet presAssocID="{6D26DF83-1784-4DC0-86EF-B7512744E73D}" presName="vertSpace4" presStyleLbl="node1" presStyleIdx="2" presStyleCnt="6"/>
      <dgm:spPr/>
    </dgm:pt>
    <dgm:pt modelId="{0F9C97AC-7912-4671-82CC-2B313CBB8934}" type="pres">
      <dgm:prSet presAssocID="{6D26DF83-1784-4DC0-86EF-B7512744E73D}" presName="circle4" presStyleLbl="node1" presStyleIdx="3" presStyleCnt="6"/>
      <dgm:spPr/>
    </dgm:pt>
    <dgm:pt modelId="{6086D02F-6EAF-41AE-ACF0-A86ACBC3F42E}" type="pres">
      <dgm:prSet presAssocID="{6D26DF83-1784-4DC0-86EF-B7512744E73D}" presName="rect4" presStyleLbl="alignAcc1" presStyleIdx="3" presStyleCnt="6" custLinFactNeighborX="468" custLinFactNeighborY="-1477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B938487-A350-43D2-8B78-5936300B58C7}" type="pres">
      <dgm:prSet presAssocID="{30EF99F5-4D49-4933-9C98-AA1C36C1A2FB}" presName="vertSpace5" presStyleLbl="node1" presStyleIdx="3" presStyleCnt="6"/>
      <dgm:spPr/>
    </dgm:pt>
    <dgm:pt modelId="{A2C5A2C4-6F33-4C01-AEE2-71AA514EB674}" type="pres">
      <dgm:prSet presAssocID="{30EF99F5-4D49-4933-9C98-AA1C36C1A2FB}" presName="circle5" presStyleLbl="node1" presStyleIdx="4" presStyleCnt="6"/>
      <dgm:spPr/>
    </dgm:pt>
    <dgm:pt modelId="{BBFD4FF9-ADFA-4A04-83C0-0C12CCC6F616}" type="pres">
      <dgm:prSet presAssocID="{30EF99F5-4D49-4933-9C98-AA1C36C1A2FB}" presName="rect5" presStyleLbl="alignAcc1" presStyleIdx="4" presStyleCnt="6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D2828B2-068C-4BA4-9370-B530C0CD979E}" type="pres">
      <dgm:prSet presAssocID="{FFA39F2B-532B-4BE4-9963-214BC9FF4567}" presName="vertSpace6" presStyleLbl="node1" presStyleIdx="4" presStyleCnt="6"/>
      <dgm:spPr/>
    </dgm:pt>
    <dgm:pt modelId="{9D11CDD7-C76A-4BBF-9131-BF54CA136973}" type="pres">
      <dgm:prSet presAssocID="{FFA39F2B-532B-4BE4-9963-214BC9FF4567}" presName="circle6" presStyleLbl="node1" presStyleIdx="5" presStyleCnt="6"/>
      <dgm:spPr/>
    </dgm:pt>
    <dgm:pt modelId="{6C39D944-AE4C-405D-946E-7EE0113B90C0}" type="pres">
      <dgm:prSet presAssocID="{FFA39F2B-532B-4BE4-9963-214BC9FF4567}" presName="rect6" presStyleLbl="alignAcc1" presStyleIdx="5" presStyleCnt="6"/>
      <dgm:spPr/>
      <dgm:t>
        <a:bodyPr/>
        <a:lstStyle/>
        <a:p>
          <a:endParaRPr lang="ru-RU"/>
        </a:p>
      </dgm:t>
    </dgm:pt>
    <dgm:pt modelId="{31C3E1CB-4704-4334-8DC0-5951D487B936}" type="pres">
      <dgm:prSet presAssocID="{A0A84EBB-A002-434C-B24E-4FDFE8EE9911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9604E-EEB8-498F-BAD8-D85DCFD528EA}" type="pres">
      <dgm:prSet presAssocID="{EEAE6A8A-6058-451F-9CCE-1D889D790F41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83A37A-F481-4F3B-9A7C-15B976065114}" type="pres">
      <dgm:prSet presAssocID="{2CC63B7F-08EE-44AB-AB67-2BCF9E8A3798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60ED0-AD98-4B68-97A6-4B8BA4EB4527}" type="pres">
      <dgm:prSet presAssocID="{6D26DF83-1784-4DC0-86EF-B7512744E73D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97CF7-3245-431B-80E3-A9FF050E91A3}" type="pres">
      <dgm:prSet presAssocID="{30EF99F5-4D49-4933-9C98-AA1C36C1A2FB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FDE25-1246-496E-B364-B5D694D90E72}" type="pres">
      <dgm:prSet presAssocID="{FFA39F2B-532B-4BE4-9963-214BC9FF4567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0784A1-4F1C-4222-A029-46A6BD028538}" srcId="{66C958E9-0E1E-41E5-80D3-C4F24C6E1879}" destId="{30EF99F5-4D49-4933-9C98-AA1C36C1A2FB}" srcOrd="4" destOrd="0" parTransId="{16D28A5D-1143-4174-959F-62FBB9AAE3CD}" sibTransId="{D8F6AE05-BFD8-40D6-B4BC-961B2A4A2927}"/>
    <dgm:cxn modelId="{DFA1AC42-1FA4-4EED-A83F-D4DC36C75411}" type="presOf" srcId="{30EF99F5-4D49-4933-9C98-AA1C36C1A2FB}" destId="{43397CF7-3245-431B-80E3-A9FF050E91A3}" srcOrd="1" destOrd="0" presId="urn:microsoft.com/office/officeart/2005/8/layout/target3"/>
    <dgm:cxn modelId="{55E9BCA9-1E6D-4544-9C51-51A1309320AC}" type="presOf" srcId="{30EF99F5-4D49-4933-9C98-AA1C36C1A2FB}" destId="{BBFD4FF9-ADFA-4A04-83C0-0C12CCC6F616}" srcOrd="0" destOrd="0" presId="urn:microsoft.com/office/officeart/2005/8/layout/target3"/>
    <dgm:cxn modelId="{A7847712-8875-496C-A38B-2D8DAE44127A}" type="presOf" srcId="{6D26DF83-1784-4DC0-86EF-B7512744E73D}" destId="{6CC60ED0-AD98-4B68-97A6-4B8BA4EB4527}" srcOrd="1" destOrd="0" presId="urn:microsoft.com/office/officeart/2005/8/layout/target3"/>
    <dgm:cxn modelId="{268D94D4-C403-4513-9DC4-DF40C9E9B41B}" srcId="{66C958E9-0E1E-41E5-80D3-C4F24C6E1879}" destId="{6D26DF83-1784-4DC0-86EF-B7512744E73D}" srcOrd="3" destOrd="0" parTransId="{73ECBE90-66DA-4569-B075-5141DF3BA168}" sibTransId="{A01CB46D-7DB9-4E5F-84F1-F6CBB961AF14}"/>
    <dgm:cxn modelId="{F5382DF0-AB42-46CA-B4C2-1542F69C6C33}" srcId="{66C958E9-0E1E-41E5-80D3-C4F24C6E1879}" destId="{FFA39F2B-532B-4BE4-9963-214BC9FF4567}" srcOrd="5" destOrd="0" parTransId="{F3E4945F-90FB-4F40-833E-ABEA0FEFD4E4}" sibTransId="{525D84E2-4879-4CAD-96CA-2591FAB32C43}"/>
    <dgm:cxn modelId="{21AAF8DB-9BAF-442D-864A-B92E115366F0}" srcId="{66C958E9-0E1E-41E5-80D3-C4F24C6E1879}" destId="{A0A84EBB-A002-434C-B24E-4FDFE8EE9911}" srcOrd="0" destOrd="0" parTransId="{8CD8642A-7459-42B0-BC06-1A6E73BEF0F0}" sibTransId="{63C39A6E-4763-41F9-A226-A73798649028}"/>
    <dgm:cxn modelId="{33B0E98D-AFE7-44DA-B276-149B3F3EB812}" type="presOf" srcId="{EEAE6A8A-6058-451F-9CCE-1D889D790F41}" destId="{C299604E-EEB8-498F-BAD8-D85DCFD528EA}" srcOrd="1" destOrd="0" presId="urn:microsoft.com/office/officeart/2005/8/layout/target3"/>
    <dgm:cxn modelId="{D41178A3-AA46-4B62-AAD2-4B66B00A4F18}" type="presOf" srcId="{FFA39F2B-532B-4BE4-9963-214BC9FF4567}" destId="{6C39D944-AE4C-405D-946E-7EE0113B90C0}" srcOrd="0" destOrd="0" presId="urn:microsoft.com/office/officeart/2005/8/layout/target3"/>
    <dgm:cxn modelId="{779E8E6F-6644-453B-9131-F78C9CA2FB97}" type="presOf" srcId="{A0A84EBB-A002-434C-B24E-4FDFE8EE9911}" destId="{31C3E1CB-4704-4334-8DC0-5951D487B936}" srcOrd="1" destOrd="0" presId="urn:microsoft.com/office/officeart/2005/8/layout/target3"/>
    <dgm:cxn modelId="{35888908-F42D-4EFF-BED4-51F07F8F884D}" type="presOf" srcId="{2CC63B7F-08EE-44AB-AB67-2BCF9E8A3798}" destId="{2683A37A-F481-4F3B-9A7C-15B976065114}" srcOrd="1" destOrd="0" presId="urn:microsoft.com/office/officeart/2005/8/layout/target3"/>
    <dgm:cxn modelId="{0FA75982-8162-4C18-9A44-4C4B19BAB28E}" type="presOf" srcId="{A0A84EBB-A002-434C-B24E-4FDFE8EE9911}" destId="{D66489B1-86DD-4A12-BB72-10A8D6589C5E}" srcOrd="0" destOrd="0" presId="urn:microsoft.com/office/officeart/2005/8/layout/target3"/>
    <dgm:cxn modelId="{38E163F8-DF82-41B5-A5E3-18ECC4AC11CA}" type="presOf" srcId="{66C958E9-0E1E-41E5-80D3-C4F24C6E1879}" destId="{79D7AD2E-76A3-4AC7-B814-053B78D15CF9}" srcOrd="0" destOrd="0" presId="urn:microsoft.com/office/officeart/2005/8/layout/target3"/>
    <dgm:cxn modelId="{121726F3-75FA-4DBA-9930-76FD9D972863}" srcId="{66C958E9-0E1E-41E5-80D3-C4F24C6E1879}" destId="{EEAE6A8A-6058-451F-9CCE-1D889D790F41}" srcOrd="1" destOrd="0" parTransId="{1B402B00-2AA3-4C17-B97D-4FF986CF906F}" sibTransId="{3CC608F2-1AFA-4ACB-919F-25EAF56E479F}"/>
    <dgm:cxn modelId="{F27F315F-D2E6-4CA7-A261-C3EE712C9BDF}" type="presOf" srcId="{EEAE6A8A-6058-451F-9CCE-1D889D790F41}" destId="{A521C8A3-7B31-4390-ACC0-41DC4351D489}" srcOrd="0" destOrd="0" presId="urn:microsoft.com/office/officeart/2005/8/layout/target3"/>
    <dgm:cxn modelId="{9F26109C-7947-470D-A0C5-8BC9275EF469}" type="presOf" srcId="{6D26DF83-1784-4DC0-86EF-B7512744E73D}" destId="{6086D02F-6EAF-41AE-ACF0-A86ACBC3F42E}" srcOrd="0" destOrd="0" presId="urn:microsoft.com/office/officeart/2005/8/layout/target3"/>
    <dgm:cxn modelId="{98498496-466D-41F2-9933-055407BAFAFF}" srcId="{66C958E9-0E1E-41E5-80D3-C4F24C6E1879}" destId="{2CC63B7F-08EE-44AB-AB67-2BCF9E8A3798}" srcOrd="2" destOrd="0" parTransId="{E42E7955-E476-4C2B-AD63-AF565013B0A8}" sibTransId="{FD6351A5-A2FA-4580-BB3D-7DCFC5562FE7}"/>
    <dgm:cxn modelId="{B44A64B3-5EE2-4477-87CA-BE7A0E7EE9BF}" type="presOf" srcId="{FFA39F2B-532B-4BE4-9963-214BC9FF4567}" destId="{CEAFDE25-1246-496E-B364-B5D694D90E72}" srcOrd="1" destOrd="0" presId="urn:microsoft.com/office/officeart/2005/8/layout/target3"/>
    <dgm:cxn modelId="{203A32FB-370F-4042-9FFF-A45ABC467F23}" type="presOf" srcId="{2CC63B7F-08EE-44AB-AB67-2BCF9E8A3798}" destId="{23C70459-9078-4CE0-8610-1266AEF18645}" srcOrd="0" destOrd="0" presId="urn:microsoft.com/office/officeart/2005/8/layout/target3"/>
    <dgm:cxn modelId="{CE3A651E-A54C-420C-AA0C-15A3EB55FE5E}" type="presParOf" srcId="{79D7AD2E-76A3-4AC7-B814-053B78D15CF9}" destId="{DA49C0C9-2E05-40A1-98B6-1194B8D7359B}" srcOrd="0" destOrd="0" presId="urn:microsoft.com/office/officeart/2005/8/layout/target3"/>
    <dgm:cxn modelId="{B7986C72-480D-4BD1-9905-EA4B61E07C1B}" type="presParOf" srcId="{79D7AD2E-76A3-4AC7-B814-053B78D15CF9}" destId="{B1ADA3F3-613F-41C1-9F48-826C1D501386}" srcOrd="1" destOrd="0" presId="urn:microsoft.com/office/officeart/2005/8/layout/target3"/>
    <dgm:cxn modelId="{4B682AE3-23ED-4E9F-B692-AD4C9DBFAC9F}" type="presParOf" srcId="{79D7AD2E-76A3-4AC7-B814-053B78D15CF9}" destId="{D66489B1-86DD-4A12-BB72-10A8D6589C5E}" srcOrd="2" destOrd="0" presId="urn:microsoft.com/office/officeart/2005/8/layout/target3"/>
    <dgm:cxn modelId="{66EBE6F4-12B9-4314-8ABD-BCC05E1852BD}" type="presParOf" srcId="{79D7AD2E-76A3-4AC7-B814-053B78D15CF9}" destId="{6B0DFE0D-CE20-469F-A010-06CA65A06F5A}" srcOrd="3" destOrd="0" presId="urn:microsoft.com/office/officeart/2005/8/layout/target3"/>
    <dgm:cxn modelId="{987F0617-915E-44E9-95DE-5E007AA11897}" type="presParOf" srcId="{79D7AD2E-76A3-4AC7-B814-053B78D15CF9}" destId="{2DD797CC-D04D-4C51-B5D3-CC6DE53A52DA}" srcOrd="4" destOrd="0" presId="urn:microsoft.com/office/officeart/2005/8/layout/target3"/>
    <dgm:cxn modelId="{F6B74F3F-BC0B-4D5A-9B02-46A6DD76E715}" type="presParOf" srcId="{79D7AD2E-76A3-4AC7-B814-053B78D15CF9}" destId="{A521C8A3-7B31-4390-ACC0-41DC4351D489}" srcOrd="5" destOrd="0" presId="urn:microsoft.com/office/officeart/2005/8/layout/target3"/>
    <dgm:cxn modelId="{E3EB3220-C850-4C0F-B719-DAE143525A68}" type="presParOf" srcId="{79D7AD2E-76A3-4AC7-B814-053B78D15CF9}" destId="{3D73CE81-9B8F-4192-A188-D83FB6C56F81}" srcOrd="6" destOrd="0" presId="urn:microsoft.com/office/officeart/2005/8/layout/target3"/>
    <dgm:cxn modelId="{68B49A19-C779-4073-9485-99A44D55EF7D}" type="presParOf" srcId="{79D7AD2E-76A3-4AC7-B814-053B78D15CF9}" destId="{86687A5F-2EEC-4F7B-9C8B-FE6F5144508A}" srcOrd="7" destOrd="0" presId="urn:microsoft.com/office/officeart/2005/8/layout/target3"/>
    <dgm:cxn modelId="{267A2FE8-31C2-4DF6-9536-706B5F925D48}" type="presParOf" srcId="{79D7AD2E-76A3-4AC7-B814-053B78D15CF9}" destId="{23C70459-9078-4CE0-8610-1266AEF18645}" srcOrd="8" destOrd="0" presId="urn:microsoft.com/office/officeart/2005/8/layout/target3"/>
    <dgm:cxn modelId="{CFF81928-65C4-4BDE-A033-97E380F7C620}" type="presParOf" srcId="{79D7AD2E-76A3-4AC7-B814-053B78D15CF9}" destId="{4FE29382-FD6D-4F23-AECC-4643ABB59A68}" srcOrd="9" destOrd="0" presId="urn:microsoft.com/office/officeart/2005/8/layout/target3"/>
    <dgm:cxn modelId="{5B2BFD88-80A5-40AD-9726-ABB779FCB5F2}" type="presParOf" srcId="{79D7AD2E-76A3-4AC7-B814-053B78D15CF9}" destId="{0F9C97AC-7912-4671-82CC-2B313CBB8934}" srcOrd="10" destOrd="0" presId="urn:microsoft.com/office/officeart/2005/8/layout/target3"/>
    <dgm:cxn modelId="{711D7E67-7317-4D95-BD33-E06E0641C314}" type="presParOf" srcId="{79D7AD2E-76A3-4AC7-B814-053B78D15CF9}" destId="{6086D02F-6EAF-41AE-ACF0-A86ACBC3F42E}" srcOrd="11" destOrd="0" presId="urn:microsoft.com/office/officeart/2005/8/layout/target3"/>
    <dgm:cxn modelId="{99F7C666-840E-4510-A493-9AB41297D3D2}" type="presParOf" srcId="{79D7AD2E-76A3-4AC7-B814-053B78D15CF9}" destId="{BB938487-A350-43D2-8B78-5936300B58C7}" srcOrd="12" destOrd="0" presId="urn:microsoft.com/office/officeart/2005/8/layout/target3"/>
    <dgm:cxn modelId="{709B8A93-4F92-43AF-B554-95A77B557EEA}" type="presParOf" srcId="{79D7AD2E-76A3-4AC7-B814-053B78D15CF9}" destId="{A2C5A2C4-6F33-4C01-AEE2-71AA514EB674}" srcOrd="13" destOrd="0" presId="urn:microsoft.com/office/officeart/2005/8/layout/target3"/>
    <dgm:cxn modelId="{5B3E5291-37A8-42F7-99F6-A03A0F58E9C6}" type="presParOf" srcId="{79D7AD2E-76A3-4AC7-B814-053B78D15CF9}" destId="{BBFD4FF9-ADFA-4A04-83C0-0C12CCC6F616}" srcOrd="14" destOrd="0" presId="urn:microsoft.com/office/officeart/2005/8/layout/target3"/>
    <dgm:cxn modelId="{02B3B547-35E7-4F75-9034-105011342872}" type="presParOf" srcId="{79D7AD2E-76A3-4AC7-B814-053B78D15CF9}" destId="{0D2828B2-068C-4BA4-9370-B530C0CD979E}" srcOrd="15" destOrd="0" presId="urn:microsoft.com/office/officeart/2005/8/layout/target3"/>
    <dgm:cxn modelId="{CB5FDC5E-9C91-40B6-9DB0-75D2E44E6B18}" type="presParOf" srcId="{79D7AD2E-76A3-4AC7-B814-053B78D15CF9}" destId="{9D11CDD7-C76A-4BBF-9131-BF54CA136973}" srcOrd="16" destOrd="0" presId="urn:microsoft.com/office/officeart/2005/8/layout/target3"/>
    <dgm:cxn modelId="{E9E79708-2FD1-4445-B7B7-1703C95EAE97}" type="presParOf" srcId="{79D7AD2E-76A3-4AC7-B814-053B78D15CF9}" destId="{6C39D944-AE4C-405D-946E-7EE0113B90C0}" srcOrd="17" destOrd="0" presId="urn:microsoft.com/office/officeart/2005/8/layout/target3"/>
    <dgm:cxn modelId="{D51556E5-2F0A-4344-A783-16A7E1FF741E}" type="presParOf" srcId="{79D7AD2E-76A3-4AC7-B814-053B78D15CF9}" destId="{31C3E1CB-4704-4334-8DC0-5951D487B936}" srcOrd="18" destOrd="0" presId="urn:microsoft.com/office/officeart/2005/8/layout/target3"/>
    <dgm:cxn modelId="{2DAC5DDD-957B-4B6C-820A-86D9C898F7C8}" type="presParOf" srcId="{79D7AD2E-76A3-4AC7-B814-053B78D15CF9}" destId="{C299604E-EEB8-498F-BAD8-D85DCFD528EA}" srcOrd="19" destOrd="0" presId="urn:microsoft.com/office/officeart/2005/8/layout/target3"/>
    <dgm:cxn modelId="{3BB3094A-8AA2-4816-9B35-749B95129C5E}" type="presParOf" srcId="{79D7AD2E-76A3-4AC7-B814-053B78D15CF9}" destId="{2683A37A-F481-4F3B-9A7C-15B976065114}" srcOrd="20" destOrd="0" presId="urn:microsoft.com/office/officeart/2005/8/layout/target3"/>
    <dgm:cxn modelId="{28B69562-7799-4719-AA3B-BF046C4A7CFD}" type="presParOf" srcId="{79D7AD2E-76A3-4AC7-B814-053B78D15CF9}" destId="{6CC60ED0-AD98-4B68-97A6-4B8BA4EB4527}" srcOrd="21" destOrd="0" presId="urn:microsoft.com/office/officeart/2005/8/layout/target3"/>
    <dgm:cxn modelId="{2D0F9B4B-8326-481C-8697-C758D5A4754D}" type="presParOf" srcId="{79D7AD2E-76A3-4AC7-B814-053B78D15CF9}" destId="{43397CF7-3245-431B-80E3-A9FF050E91A3}" srcOrd="22" destOrd="0" presId="urn:microsoft.com/office/officeart/2005/8/layout/target3"/>
    <dgm:cxn modelId="{50368EC5-53AF-41D0-9F18-391324E87662}" type="presParOf" srcId="{79D7AD2E-76A3-4AC7-B814-053B78D15CF9}" destId="{CEAFDE25-1246-496E-B364-B5D694D90E72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E312FB-D4AD-491E-916E-3BFA46DCD84B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A137CC5-C157-4E90-BF75-5BDEB4B326B4}" type="pres">
      <dgm:prSet presAssocID="{F3E312FB-D4AD-491E-916E-3BFA46DCD8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3B2BA8-242C-40C8-84D2-DE3DE73578F2}" type="pres">
      <dgm:prSet presAssocID="{F3E312FB-D4AD-491E-916E-3BFA46DCD84B}" presName="cycle" presStyleCnt="0"/>
      <dgm:spPr/>
    </dgm:pt>
  </dgm:ptLst>
  <dgm:cxnLst>
    <dgm:cxn modelId="{EE40EF39-6E41-47BA-A6D3-CB8EDEF27DD9}" type="presOf" srcId="{F3E312FB-D4AD-491E-916E-3BFA46DCD84B}" destId="{FA137CC5-C157-4E90-BF75-5BDEB4B326B4}" srcOrd="0" destOrd="0" presId="urn:microsoft.com/office/officeart/2005/8/layout/cycle3"/>
    <dgm:cxn modelId="{1C3D6C86-7100-4D7A-B72C-B72E62E195CE}" type="presParOf" srcId="{FA137CC5-C157-4E90-BF75-5BDEB4B326B4}" destId="{DE3B2BA8-242C-40C8-84D2-DE3DE73578F2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A2E883-9517-41F3-9E3A-C054BE5B544A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3F48C9B-D58A-4CED-8849-FD8682125969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Комфортному вхождению в учебный процесс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C1C213-825E-4A57-8F04-25E68A31948F}" type="parTrans" cxnId="{ED2C5915-699A-4A71-96AB-A89C3DF2C583}">
      <dgm:prSet/>
      <dgm:spPr/>
      <dgm:t>
        <a:bodyPr/>
        <a:lstStyle/>
        <a:p>
          <a:endParaRPr lang="ru-RU"/>
        </a:p>
      </dgm:t>
    </dgm:pt>
    <dgm:pt modelId="{E997BB4E-6793-428E-ABA9-8920D64D77EE}" type="sibTrans" cxnId="{ED2C5915-699A-4A71-96AB-A89C3DF2C583}">
      <dgm:prSet/>
      <dgm:spPr/>
      <dgm:t>
        <a:bodyPr/>
        <a:lstStyle/>
        <a:p>
          <a:endParaRPr lang="ru-RU"/>
        </a:p>
      </dgm:t>
    </dgm:pt>
    <dgm:pt modelId="{76623638-30E2-4052-AB81-6C0E349826B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Развитию умения планировать свою деятельность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803D9C-5BD9-4FE0-BF74-A52E6632448F}" type="parTrans" cxnId="{897C2EBA-4EB3-45FC-BA72-50D8F2D8A2CC}">
      <dgm:prSet/>
      <dgm:spPr/>
      <dgm:t>
        <a:bodyPr/>
        <a:lstStyle/>
        <a:p>
          <a:endParaRPr lang="ru-RU"/>
        </a:p>
      </dgm:t>
    </dgm:pt>
    <dgm:pt modelId="{AF4DB678-2289-434E-A0D1-90A8EC084445}" type="sibTrans" cxnId="{897C2EBA-4EB3-45FC-BA72-50D8F2D8A2CC}">
      <dgm:prSet/>
      <dgm:spPr/>
      <dgm:t>
        <a:bodyPr/>
        <a:lstStyle/>
        <a:p>
          <a:endParaRPr lang="ru-RU"/>
        </a:p>
      </dgm:t>
    </dgm:pt>
    <dgm:pt modelId="{35406345-E6AA-4D41-B202-33B55EC403CF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Развитию умения находить нестандартные решения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BA761A-D9E3-42E0-B405-BBB7D08DACEE}" type="parTrans" cxnId="{8E5F1BE2-B347-45BC-BFB7-32846ABF292A}">
      <dgm:prSet/>
      <dgm:spPr/>
      <dgm:t>
        <a:bodyPr/>
        <a:lstStyle/>
        <a:p>
          <a:endParaRPr lang="ru-RU"/>
        </a:p>
      </dgm:t>
    </dgm:pt>
    <dgm:pt modelId="{05D726FE-E29F-4063-A8E1-93E916F316E5}" type="sibTrans" cxnId="{8E5F1BE2-B347-45BC-BFB7-32846ABF292A}">
      <dgm:prSet/>
      <dgm:spPr/>
      <dgm:t>
        <a:bodyPr/>
        <a:lstStyle/>
        <a:p>
          <a:endParaRPr lang="ru-RU"/>
        </a:p>
      </dgm:t>
    </dgm:pt>
    <dgm:pt modelId="{4608A588-7D16-4028-B1E7-DB7C228E9989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Развитию умения ориентироваться в потоке информации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658702-BEBF-4C0C-8916-1C21F51D008A}" type="parTrans" cxnId="{CA569072-2AC1-40E6-801F-10C7002E1B44}">
      <dgm:prSet/>
      <dgm:spPr/>
      <dgm:t>
        <a:bodyPr/>
        <a:lstStyle/>
        <a:p>
          <a:endParaRPr lang="ru-RU"/>
        </a:p>
      </dgm:t>
    </dgm:pt>
    <dgm:pt modelId="{AE00E8CD-50D8-4FCC-BDED-F0885F3790EE}" type="sibTrans" cxnId="{CA569072-2AC1-40E6-801F-10C7002E1B44}">
      <dgm:prSet/>
      <dgm:spPr/>
      <dgm:t>
        <a:bodyPr/>
        <a:lstStyle/>
        <a:p>
          <a:endParaRPr lang="ru-RU"/>
        </a:p>
      </dgm:t>
    </dgm:pt>
    <dgm:pt modelId="{31DB6CBA-8237-40D2-A202-1A8D7D5F3DD2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Взаимопониманию между сверстниками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521E1E-975C-4A87-B423-A15521787A80}" type="parTrans" cxnId="{C3302F08-BE54-43F1-91A8-57F62D2F30A7}">
      <dgm:prSet/>
      <dgm:spPr/>
      <dgm:t>
        <a:bodyPr/>
        <a:lstStyle/>
        <a:p>
          <a:endParaRPr lang="ru-RU"/>
        </a:p>
      </dgm:t>
    </dgm:pt>
    <dgm:pt modelId="{FD8417C2-60BB-491C-9911-56773239E162}" type="sibTrans" cxnId="{C3302F08-BE54-43F1-91A8-57F62D2F30A7}">
      <dgm:prSet/>
      <dgm:spPr/>
      <dgm:t>
        <a:bodyPr/>
        <a:lstStyle/>
        <a:p>
          <a:endParaRPr lang="ru-RU"/>
        </a:p>
      </dgm:t>
    </dgm:pt>
    <dgm:pt modelId="{C9CC7320-56A2-4E7B-88D0-C82688322BB2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Стремлению развиваться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C9675E-FDA0-48C3-9A00-AC4DE7E0609D}" type="parTrans" cxnId="{38B2DF86-20CA-4504-B67D-4479894C9405}">
      <dgm:prSet/>
      <dgm:spPr/>
      <dgm:t>
        <a:bodyPr/>
        <a:lstStyle/>
        <a:p>
          <a:endParaRPr lang="ru-RU"/>
        </a:p>
      </dgm:t>
    </dgm:pt>
    <dgm:pt modelId="{82CE9ADF-6B66-4AD1-A017-94157E29B2A0}" type="sibTrans" cxnId="{38B2DF86-20CA-4504-B67D-4479894C9405}">
      <dgm:prSet/>
      <dgm:spPr/>
      <dgm:t>
        <a:bodyPr/>
        <a:lstStyle/>
        <a:p>
          <a:endParaRPr lang="ru-RU"/>
        </a:p>
      </dgm:t>
    </dgm:pt>
    <dgm:pt modelId="{B1C8514E-2B23-417D-8A4C-8E7944629FEC}" type="pres">
      <dgm:prSet presAssocID="{12A2E883-9517-41F3-9E3A-C054BE5B54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5D0D5D-1F40-4B71-8E55-3383A7536AC7}" type="pres">
      <dgm:prSet presAssocID="{12A2E883-9517-41F3-9E3A-C054BE5B544A}" presName="cycle" presStyleCnt="0"/>
      <dgm:spPr/>
    </dgm:pt>
    <dgm:pt modelId="{F8AC2D31-ED1B-4A9B-B054-93014BC72D81}" type="pres">
      <dgm:prSet presAssocID="{53F48C9B-D58A-4CED-8849-FD8682125969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79A7F-CA8D-4029-A8E3-F8309988A7BC}" type="pres">
      <dgm:prSet presAssocID="{E997BB4E-6793-428E-ABA9-8920D64D77EE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49746D25-784B-4CB8-93A2-4801DAB5DD0E}" type="pres">
      <dgm:prSet presAssocID="{76623638-30E2-4052-AB81-6C0E349826BE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5B1A0-D6E1-46ED-9E58-6AD8D37945A9}" type="pres">
      <dgm:prSet presAssocID="{35406345-E6AA-4D41-B202-33B55EC403CF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2AA66-78A9-48C3-A6F1-FFE537DED8DF}" type="pres">
      <dgm:prSet presAssocID="{4608A588-7D16-4028-B1E7-DB7C228E9989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832A0-5D91-470F-86E0-F67695703D53}" type="pres">
      <dgm:prSet presAssocID="{31DB6CBA-8237-40D2-A202-1A8D7D5F3DD2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26508-9A8B-4F1F-A547-DCE99551A812}" type="pres">
      <dgm:prSet presAssocID="{C9CC7320-56A2-4E7B-88D0-C82688322BB2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302F08-BE54-43F1-91A8-57F62D2F30A7}" srcId="{12A2E883-9517-41F3-9E3A-C054BE5B544A}" destId="{31DB6CBA-8237-40D2-A202-1A8D7D5F3DD2}" srcOrd="4" destOrd="0" parTransId="{C1521E1E-975C-4A87-B423-A15521787A80}" sibTransId="{FD8417C2-60BB-491C-9911-56773239E162}"/>
    <dgm:cxn modelId="{8F1EF89A-08D2-4F72-93DE-2F0DD63D9821}" type="presOf" srcId="{C9CC7320-56A2-4E7B-88D0-C82688322BB2}" destId="{01D26508-9A8B-4F1F-A547-DCE99551A812}" srcOrd="0" destOrd="0" presId="urn:microsoft.com/office/officeart/2005/8/layout/cycle3"/>
    <dgm:cxn modelId="{853DC208-C4D2-411F-ADF4-FD8C3DC3D6B0}" type="presOf" srcId="{53F48C9B-D58A-4CED-8849-FD8682125969}" destId="{F8AC2D31-ED1B-4A9B-B054-93014BC72D81}" srcOrd="0" destOrd="0" presId="urn:microsoft.com/office/officeart/2005/8/layout/cycle3"/>
    <dgm:cxn modelId="{DA74C720-B17C-48A9-8C1B-44AC70C5E7A5}" type="presOf" srcId="{4608A588-7D16-4028-B1E7-DB7C228E9989}" destId="{2382AA66-78A9-48C3-A6F1-FFE537DED8DF}" srcOrd="0" destOrd="0" presId="urn:microsoft.com/office/officeart/2005/8/layout/cycle3"/>
    <dgm:cxn modelId="{68FA7211-BF89-429E-91D9-F725ADED15FC}" type="presOf" srcId="{35406345-E6AA-4D41-B202-33B55EC403CF}" destId="{4805B1A0-D6E1-46ED-9E58-6AD8D37945A9}" srcOrd="0" destOrd="0" presId="urn:microsoft.com/office/officeart/2005/8/layout/cycle3"/>
    <dgm:cxn modelId="{38B2DF86-20CA-4504-B67D-4479894C9405}" srcId="{12A2E883-9517-41F3-9E3A-C054BE5B544A}" destId="{C9CC7320-56A2-4E7B-88D0-C82688322BB2}" srcOrd="5" destOrd="0" parTransId="{65C9675E-FDA0-48C3-9A00-AC4DE7E0609D}" sibTransId="{82CE9ADF-6B66-4AD1-A017-94157E29B2A0}"/>
    <dgm:cxn modelId="{BA58A4BA-AE0E-46C8-8BE0-8270C08527C1}" type="presOf" srcId="{12A2E883-9517-41F3-9E3A-C054BE5B544A}" destId="{B1C8514E-2B23-417D-8A4C-8E7944629FEC}" srcOrd="0" destOrd="0" presId="urn:microsoft.com/office/officeart/2005/8/layout/cycle3"/>
    <dgm:cxn modelId="{DCD9EC28-90D6-4268-9861-390BE64126DB}" type="presOf" srcId="{E997BB4E-6793-428E-ABA9-8920D64D77EE}" destId="{6E379A7F-CA8D-4029-A8E3-F8309988A7BC}" srcOrd="0" destOrd="0" presId="urn:microsoft.com/office/officeart/2005/8/layout/cycle3"/>
    <dgm:cxn modelId="{CA569072-2AC1-40E6-801F-10C7002E1B44}" srcId="{12A2E883-9517-41F3-9E3A-C054BE5B544A}" destId="{4608A588-7D16-4028-B1E7-DB7C228E9989}" srcOrd="3" destOrd="0" parTransId="{18658702-BEBF-4C0C-8916-1C21F51D008A}" sibTransId="{AE00E8CD-50D8-4FCC-BDED-F0885F3790EE}"/>
    <dgm:cxn modelId="{ED2C5915-699A-4A71-96AB-A89C3DF2C583}" srcId="{12A2E883-9517-41F3-9E3A-C054BE5B544A}" destId="{53F48C9B-D58A-4CED-8849-FD8682125969}" srcOrd="0" destOrd="0" parTransId="{16C1C213-825E-4A57-8F04-25E68A31948F}" sibTransId="{E997BB4E-6793-428E-ABA9-8920D64D77EE}"/>
    <dgm:cxn modelId="{B429EC39-378D-4AEC-AACC-98D26BDE8D63}" type="presOf" srcId="{31DB6CBA-8237-40D2-A202-1A8D7D5F3DD2}" destId="{7B0832A0-5D91-470F-86E0-F67695703D53}" srcOrd="0" destOrd="0" presId="urn:microsoft.com/office/officeart/2005/8/layout/cycle3"/>
    <dgm:cxn modelId="{EC489173-6746-48FF-B6F6-BF69286085F2}" type="presOf" srcId="{76623638-30E2-4052-AB81-6C0E349826BE}" destId="{49746D25-784B-4CB8-93A2-4801DAB5DD0E}" srcOrd="0" destOrd="0" presId="urn:microsoft.com/office/officeart/2005/8/layout/cycle3"/>
    <dgm:cxn modelId="{897C2EBA-4EB3-45FC-BA72-50D8F2D8A2CC}" srcId="{12A2E883-9517-41F3-9E3A-C054BE5B544A}" destId="{76623638-30E2-4052-AB81-6C0E349826BE}" srcOrd="1" destOrd="0" parTransId="{F0803D9C-5BD9-4FE0-BF74-A52E6632448F}" sibTransId="{AF4DB678-2289-434E-A0D1-90A8EC084445}"/>
    <dgm:cxn modelId="{8E5F1BE2-B347-45BC-BFB7-32846ABF292A}" srcId="{12A2E883-9517-41F3-9E3A-C054BE5B544A}" destId="{35406345-E6AA-4D41-B202-33B55EC403CF}" srcOrd="2" destOrd="0" parTransId="{CBBA761A-D9E3-42E0-B405-BBB7D08DACEE}" sibTransId="{05D726FE-E29F-4063-A8E1-93E916F316E5}"/>
    <dgm:cxn modelId="{F764B9FE-D4E2-4C69-B036-65EEA889FDD0}" type="presParOf" srcId="{B1C8514E-2B23-417D-8A4C-8E7944629FEC}" destId="{425D0D5D-1F40-4B71-8E55-3383A7536AC7}" srcOrd="0" destOrd="0" presId="urn:microsoft.com/office/officeart/2005/8/layout/cycle3"/>
    <dgm:cxn modelId="{F57BDADB-7FFF-4C90-BA22-BFA660782537}" type="presParOf" srcId="{425D0D5D-1F40-4B71-8E55-3383A7536AC7}" destId="{F8AC2D31-ED1B-4A9B-B054-93014BC72D81}" srcOrd="0" destOrd="0" presId="urn:microsoft.com/office/officeart/2005/8/layout/cycle3"/>
    <dgm:cxn modelId="{0E029C78-B962-4197-BBAF-DDFEA6E363F6}" type="presParOf" srcId="{425D0D5D-1F40-4B71-8E55-3383A7536AC7}" destId="{6E379A7F-CA8D-4029-A8E3-F8309988A7BC}" srcOrd="1" destOrd="0" presId="urn:microsoft.com/office/officeart/2005/8/layout/cycle3"/>
    <dgm:cxn modelId="{0E35F59B-21B6-4A26-9C8A-CDF75B053B2A}" type="presParOf" srcId="{425D0D5D-1F40-4B71-8E55-3383A7536AC7}" destId="{49746D25-784B-4CB8-93A2-4801DAB5DD0E}" srcOrd="2" destOrd="0" presId="urn:microsoft.com/office/officeart/2005/8/layout/cycle3"/>
    <dgm:cxn modelId="{85B869D0-54C7-41F1-B0BC-C183EE9DA8FA}" type="presParOf" srcId="{425D0D5D-1F40-4B71-8E55-3383A7536AC7}" destId="{4805B1A0-D6E1-46ED-9E58-6AD8D37945A9}" srcOrd="3" destOrd="0" presId="urn:microsoft.com/office/officeart/2005/8/layout/cycle3"/>
    <dgm:cxn modelId="{5463DD3D-0FC4-4148-8B66-4A5A5BB5F39A}" type="presParOf" srcId="{425D0D5D-1F40-4B71-8E55-3383A7536AC7}" destId="{2382AA66-78A9-48C3-A6F1-FFE537DED8DF}" srcOrd="4" destOrd="0" presId="urn:microsoft.com/office/officeart/2005/8/layout/cycle3"/>
    <dgm:cxn modelId="{89949DEA-2A51-4766-83A7-59CE60DA2563}" type="presParOf" srcId="{425D0D5D-1F40-4B71-8E55-3383A7536AC7}" destId="{7B0832A0-5D91-470F-86E0-F67695703D53}" srcOrd="5" destOrd="0" presId="urn:microsoft.com/office/officeart/2005/8/layout/cycle3"/>
    <dgm:cxn modelId="{49A930F8-A6CB-4843-9EBF-D7301C2915A0}" type="presParOf" srcId="{425D0D5D-1F40-4B71-8E55-3383A7536AC7}" destId="{01D26508-9A8B-4F1F-A547-DCE99551A812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FDA02F-DD92-4BF0-968E-009D351E8310}" type="doc">
      <dgm:prSet loTypeId="urn:microsoft.com/office/officeart/2005/8/layout/arrow2" loCatId="process" qsTypeId="urn:microsoft.com/office/officeart/2005/8/quickstyle/simple3" qsCatId="simple" csTypeId="urn:microsoft.com/office/officeart/2005/8/colors/colorful4" csCatId="colorful" phldr="1"/>
      <dgm:spPr/>
    </dgm:pt>
    <dgm:pt modelId="{38BA7AF7-F0D8-482D-A604-BAE99CB5DCB2}">
      <dgm:prSet phldrT="[Текст]" custT="1"/>
      <dgm:spPr>
        <a:xfrm>
          <a:off x="37547" y="463314"/>
          <a:ext cx="2030483" cy="936560"/>
        </a:xfrm>
        <a:prstGeom prst="round2DiagRect">
          <a:avLst/>
        </a:prstGeom>
      </dgm:spPr>
      <dgm:t>
        <a:bodyPr/>
        <a:lstStyle/>
        <a:p>
          <a:endParaRPr lang="ru-RU" sz="36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6DC67FB-52AD-4AA8-ADCD-32C820BF45CD}" type="parTrans" cxnId="{F07DBA49-4D03-423B-B80C-B450127DCB6A}">
      <dgm:prSet/>
      <dgm:spPr/>
      <dgm:t>
        <a:bodyPr/>
        <a:lstStyle/>
        <a:p>
          <a:endParaRPr lang="ru-RU"/>
        </a:p>
      </dgm:t>
    </dgm:pt>
    <dgm:pt modelId="{3520288E-04E7-4713-A01E-0CC248E88E6F}" type="sibTrans" cxnId="{F07DBA49-4D03-423B-B80C-B450127DCB6A}">
      <dgm:prSet/>
      <dgm:spPr/>
      <dgm:t>
        <a:bodyPr/>
        <a:lstStyle/>
        <a:p>
          <a:endParaRPr lang="ru-RU"/>
        </a:p>
      </dgm:t>
    </dgm:pt>
    <dgm:pt modelId="{BCED95BB-9BDE-4CD0-86C5-887CA9F49EF4}" type="pres">
      <dgm:prSet presAssocID="{70FDA02F-DD92-4BF0-968E-009D351E8310}" presName="arrowDiagram" presStyleCnt="0">
        <dgm:presLayoutVars>
          <dgm:chMax val="5"/>
          <dgm:dir/>
          <dgm:resizeHandles val="exact"/>
        </dgm:presLayoutVars>
      </dgm:prSet>
      <dgm:spPr/>
    </dgm:pt>
    <dgm:pt modelId="{C1C3284E-5106-4155-B12A-89522FD91945}" type="pres">
      <dgm:prSet presAssocID="{70FDA02F-DD92-4BF0-968E-009D351E8310}" presName="arrow" presStyleLbl="bgShp" presStyleIdx="0" presStyleCnt="1" custLinFactNeighborX="8518" custLinFactNeighborY="57041"/>
      <dgm:spPr>
        <a:xfrm>
          <a:off x="0" y="1624602"/>
          <a:ext cx="2030483" cy="1269051"/>
        </a:xfrm>
        <a:prstGeom prst="swooshArrow">
          <a:avLst>
            <a:gd name="adj1" fmla="val 25000"/>
            <a:gd name="adj2" fmla="val 25000"/>
          </a:avLst>
        </a:prstGeom>
        <a:solidFill>
          <a:srgbClr val="D9C2EC"/>
        </a:solidFill>
      </dgm:spPr>
    </dgm:pt>
    <dgm:pt modelId="{90154DEE-3543-45A2-9A93-8D652EFD68EF}" type="pres">
      <dgm:prSet presAssocID="{70FDA02F-DD92-4BF0-968E-009D351E8310}" presName="arrowDiagram1" presStyleCnt="0">
        <dgm:presLayoutVars>
          <dgm:bulletEnabled val="1"/>
        </dgm:presLayoutVars>
      </dgm:prSet>
      <dgm:spPr/>
    </dgm:pt>
    <dgm:pt modelId="{CD19757C-162F-47FD-B73C-1A5BE1F563D7}" type="pres">
      <dgm:prSet presAssocID="{38BA7AF7-F0D8-482D-A604-BAE99CB5DCB2}" presName="bullet1" presStyleLbl="node1" presStyleIdx="0" presStyleCnt="1" custLinFactX="-400000" custLinFactY="300000" custLinFactNeighborX="-468321" custLinFactNeighborY="323859"/>
      <dgm:spPr>
        <a:xfrm>
          <a:off x="143032" y="2095470"/>
          <a:ext cx="150255" cy="150255"/>
        </a:xfrm>
        <a:prstGeom prst="ellipse">
          <a:avLst/>
        </a:prstGeom>
      </dgm:spPr>
    </dgm:pt>
    <dgm:pt modelId="{809B1D10-32E6-4969-B4B6-10FDAE72BA5D}" type="pres">
      <dgm:prSet presAssocID="{38BA7AF7-F0D8-482D-A604-BAE99CB5DCB2}" presName="textBox1" presStyleLbl="revTx" presStyleIdx="0" presStyleCnt="1" custScaleX="250000" custLinFactNeighborX="-7877" custLinFactNeighborY="-82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F8185D-3E5C-4A8B-8BDA-904C85E0FFD3}" type="presOf" srcId="{70FDA02F-DD92-4BF0-968E-009D351E8310}" destId="{BCED95BB-9BDE-4CD0-86C5-887CA9F49EF4}" srcOrd="0" destOrd="0" presId="urn:microsoft.com/office/officeart/2005/8/layout/arrow2"/>
    <dgm:cxn modelId="{F07DBA49-4D03-423B-B80C-B450127DCB6A}" srcId="{70FDA02F-DD92-4BF0-968E-009D351E8310}" destId="{38BA7AF7-F0D8-482D-A604-BAE99CB5DCB2}" srcOrd="0" destOrd="0" parTransId="{36DC67FB-52AD-4AA8-ADCD-32C820BF45CD}" sibTransId="{3520288E-04E7-4713-A01E-0CC248E88E6F}"/>
    <dgm:cxn modelId="{0ECB957C-BEA6-4AC5-B213-E225E6E1DFB2}" type="presOf" srcId="{38BA7AF7-F0D8-482D-A604-BAE99CB5DCB2}" destId="{809B1D10-32E6-4969-B4B6-10FDAE72BA5D}" srcOrd="0" destOrd="0" presId="urn:microsoft.com/office/officeart/2005/8/layout/arrow2"/>
    <dgm:cxn modelId="{1A2B0880-DCF4-4EF5-B556-FC68E1C371B2}" type="presParOf" srcId="{BCED95BB-9BDE-4CD0-86C5-887CA9F49EF4}" destId="{C1C3284E-5106-4155-B12A-89522FD91945}" srcOrd="0" destOrd="0" presId="urn:microsoft.com/office/officeart/2005/8/layout/arrow2"/>
    <dgm:cxn modelId="{169A1268-B4F5-4B18-A895-CB1B8B5953D4}" type="presParOf" srcId="{BCED95BB-9BDE-4CD0-86C5-887CA9F49EF4}" destId="{90154DEE-3543-45A2-9A93-8D652EFD68EF}" srcOrd="1" destOrd="0" presId="urn:microsoft.com/office/officeart/2005/8/layout/arrow2"/>
    <dgm:cxn modelId="{2BA1ADC7-116F-4319-A979-ADCCA670347C}" type="presParOf" srcId="{90154DEE-3543-45A2-9A93-8D652EFD68EF}" destId="{CD19757C-162F-47FD-B73C-1A5BE1F563D7}" srcOrd="0" destOrd="0" presId="urn:microsoft.com/office/officeart/2005/8/layout/arrow2"/>
    <dgm:cxn modelId="{C76261ED-E629-4540-9A5B-C6EF56F5824D}" type="presParOf" srcId="{90154DEE-3543-45A2-9A93-8D652EFD68EF}" destId="{809B1D10-32E6-4969-B4B6-10FDAE72BA5D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890F77-E6B4-45BA-8428-0FA6D34C726E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5D336BD-F8AA-4D19-BB5F-B32436AB4C82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Создание инновационного продукта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A186F65-6E4C-414B-895D-6EDEFAD008FA}" type="parTrans" cxnId="{923C83E7-E9CC-4318-AA5D-E27EA5062CB1}">
      <dgm:prSet/>
      <dgm:spPr/>
      <dgm:t>
        <a:bodyPr/>
        <a:lstStyle/>
        <a:p>
          <a:endParaRPr lang="ru-RU"/>
        </a:p>
      </dgm:t>
    </dgm:pt>
    <dgm:pt modelId="{BBD0E2AB-7A46-4D86-A54B-56485C219E22}" type="sibTrans" cxnId="{923C83E7-E9CC-4318-AA5D-E27EA5062CB1}">
      <dgm:prSet/>
      <dgm:spPr/>
      <dgm:t>
        <a:bodyPr/>
        <a:lstStyle/>
        <a:p>
          <a:endParaRPr lang="ru-RU"/>
        </a:p>
      </dgm:t>
    </dgm:pt>
    <dgm:pt modelId="{CEE7F880-6872-4B21-A7BC-A6FCB2D3439D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Совершенствование и распространение современных инновационных технологий воспитания и развития детей дошкольного возраста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5D6E4A3-886B-430E-90E7-D0CEC501D4C0}" type="parTrans" cxnId="{96F337BC-DDED-4520-855E-EE6EF67D91C0}">
      <dgm:prSet/>
      <dgm:spPr/>
      <dgm:t>
        <a:bodyPr/>
        <a:lstStyle/>
        <a:p>
          <a:endParaRPr lang="ru-RU"/>
        </a:p>
      </dgm:t>
    </dgm:pt>
    <dgm:pt modelId="{E0F550AB-BCF9-484C-953E-72E53CC2217C}" type="sibTrans" cxnId="{96F337BC-DDED-4520-855E-EE6EF67D91C0}">
      <dgm:prSet/>
      <dgm:spPr/>
      <dgm:t>
        <a:bodyPr/>
        <a:lstStyle/>
        <a:p>
          <a:endParaRPr lang="ru-RU"/>
        </a:p>
      </dgm:t>
    </dgm:pt>
    <dgm:pt modelId="{E94DFE88-0095-4FF8-B0E3-20EAFEFF00FF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Создание программы личностного развития детей старшего дошкольного возраста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48EAB82-19A0-47D6-9FD7-038201643E04}" type="parTrans" cxnId="{88901AEF-E49F-452D-B2E7-2E41C7EEC9F0}">
      <dgm:prSet/>
      <dgm:spPr/>
      <dgm:t>
        <a:bodyPr/>
        <a:lstStyle/>
        <a:p>
          <a:endParaRPr lang="ru-RU"/>
        </a:p>
      </dgm:t>
    </dgm:pt>
    <dgm:pt modelId="{09BC90E4-C6BA-45C8-80E9-3207688E9962}" type="sibTrans" cxnId="{88901AEF-E49F-452D-B2E7-2E41C7EEC9F0}">
      <dgm:prSet/>
      <dgm:spPr/>
      <dgm:t>
        <a:bodyPr/>
        <a:lstStyle/>
        <a:p>
          <a:endParaRPr lang="ru-RU"/>
        </a:p>
      </dgm:t>
    </dgm:pt>
    <dgm:pt modelId="{1FA7DA59-5A86-4C52-BBFA-AE92F60968B7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Осуществление преемственности между дошкольным и начальным общим образованием 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1352A41-E128-4820-B5B2-5AFF4A1B63E7}" type="parTrans" cxnId="{EAAD19FC-979D-4E7C-8740-4544871CE0CE}">
      <dgm:prSet/>
      <dgm:spPr/>
      <dgm:t>
        <a:bodyPr/>
        <a:lstStyle/>
        <a:p>
          <a:endParaRPr lang="ru-RU"/>
        </a:p>
      </dgm:t>
    </dgm:pt>
    <dgm:pt modelId="{8114E229-F9D0-408B-B37C-C383D53419BD}" type="sibTrans" cxnId="{EAAD19FC-979D-4E7C-8740-4544871CE0CE}">
      <dgm:prSet/>
      <dgm:spPr/>
      <dgm:t>
        <a:bodyPr/>
        <a:lstStyle/>
        <a:p>
          <a:endParaRPr lang="ru-RU"/>
        </a:p>
      </dgm:t>
    </dgm:pt>
    <dgm:pt modelId="{1E29D81C-0B3D-433A-98C5-1B23860D8655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Создание эффективной практики реализации ДОО рабочей программы воспитания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540D6A9-2A74-4000-ADF7-6C90367C2295}" type="sibTrans" cxnId="{3365879B-AD47-4A01-9335-501F7EC0F124}">
      <dgm:prSet/>
      <dgm:spPr/>
      <dgm:t>
        <a:bodyPr/>
        <a:lstStyle/>
        <a:p>
          <a:endParaRPr lang="ru-RU"/>
        </a:p>
      </dgm:t>
    </dgm:pt>
    <dgm:pt modelId="{F036C9F6-9449-43B1-BDCE-23A87DF85EC4}" type="parTrans" cxnId="{3365879B-AD47-4A01-9335-501F7EC0F124}">
      <dgm:prSet/>
      <dgm:spPr/>
      <dgm:t>
        <a:bodyPr/>
        <a:lstStyle/>
        <a:p>
          <a:endParaRPr lang="ru-RU"/>
        </a:p>
      </dgm:t>
    </dgm:pt>
    <dgm:pt modelId="{F2221CDE-5019-4495-9D4D-A1EBD12FAFDF}" type="pres">
      <dgm:prSet presAssocID="{6C890F77-E6B4-45BA-8428-0FA6D34C726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119C2D-F4AB-412E-AF39-55056741F036}" type="pres">
      <dgm:prSet presAssocID="{55D336BD-F8AA-4D19-BB5F-B32436AB4C82}" presName="parentLin" presStyleCnt="0"/>
      <dgm:spPr/>
      <dgm:t>
        <a:bodyPr/>
        <a:lstStyle/>
        <a:p>
          <a:endParaRPr lang="ru-RU"/>
        </a:p>
      </dgm:t>
    </dgm:pt>
    <dgm:pt modelId="{6FCD4F01-E6D3-4959-B047-79437CB4E007}" type="pres">
      <dgm:prSet presAssocID="{55D336BD-F8AA-4D19-BB5F-B32436AB4C8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3607FA3-79D7-474A-A6FA-A9C881E00EFF}" type="pres">
      <dgm:prSet presAssocID="{55D336BD-F8AA-4D19-BB5F-B32436AB4C8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D3C3F-CD10-46C1-8C80-2D845B12B25A}" type="pres">
      <dgm:prSet presAssocID="{55D336BD-F8AA-4D19-BB5F-B32436AB4C82}" presName="negativeSpace" presStyleCnt="0"/>
      <dgm:spPr/>
      <dgm:t>
        <a:bodyPr/>
        <a:lstStyle/>
        <a:p>
          <a:endParaRPr lang="ru-RU"/>
        </a:p>
      </dgm:t>
    </dgm:pt>
    <dgm:pt modelId="{32322A25-2028-44E6-86FD-4A9E6D17BD5F}" type="pres">
      <dgm:prSet presAssocID="{55D336BD-F8AA-4D19-BB5F-B32436AB4C82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0D5D9-EFC3-4E2C-8ABB-7B78379DE39C}" type="pres">
      <dgm:prSet presAssocID="{BBD0E2AB-7A46-4D86-A54B-56485C219E22}" presName="spaceBetweenRectangles" presStyleCnt="0"/>
      <dgm:spPr/>
      <dgm:t>
        <a:bodyPr/>
        <a:lstStyle/>
        <a:p>
          <a:endParaRPr lang="ru-RU"/>
        </a:p>
      </dgm:t>
    </dgm:pt>
    <dgm:pt modelId="{79970737-AA67-4F6D-8C59-86886A1D40A5}" type="pres">
      <dgm:prSet presAssocID="{1E29D81C-0B3D-433A-98C5-1B23860D8655}" presName="parentLin" presStyleCnt="0"/>
      <dgm:spPr/>
      <dgm:t>
        <a:bodyPr/>
        <a:lstStyle/>
        <a:p>
          <a:endParaRPr lang="ru-RU"/>
        </a:p>
      </dgm:t>
    </dgm:pt>
    <dgm:pt modelId="{00D9298B-A651-4961-A192-9D0010DE9D4E}" type="pres">
      <dgm:prSet presAssocID="{1E29D81C-0B3D-433A-98C5-1B23860D865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2C501EF-BF10-418A-96F2-A85523611F6E}" type="pres">
      <dgm:prSet presAssocID="{1E29D81C-0B3D-433A-98C5-1B23860D865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42375-AB4A-4B92-BDC1-3AA0A5741A79}" type="pres">
      <dgm:prSet presAssocID="{1E29D81C-0B3D-433A-98C5-1B23860D8655}" presName="negativeSpace" presStyleCnt="0"/>
      <dgm:spPr/>
      <dgm:t>
        <a:bodyPr/>
        <a:lstStyle/>
        <a:p>
          <a:endParaRPr lang="ru-RU"/>
        </a:p>
      </dgm:t>
    </dgm:pt>
    <dgm:pt modelId="{24A2DCB4-090D-44BB-8A63-CDB776AD0749}" type="pres">
      <dgm:prSet presAssocID="{1E29D81C-0B3D-433A-98C5-1B23860D8655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E028E-6EBA-441A-A90A-403818DEC8C9}" type="pres">
      <dgm:prSet presAssocID="{9540D6A9-2A74-4000-ADF7-6C90367C2295}" presName="spaceBetweenRectangles" presStyleCnt="0"/>
      <dgm:spPr/>
      <dgm:t>
        <a:bodyPr/>
        <a:lstStyle/>
        <a:p>
          <a:endParaRPr lang="ru-RU"/>
        </a:p>
      </dgm:t>
    </dgm:pt>
    <dgm:pt modelId="{B6966D5F-6BEA-4787-AD6F-4024DEDAA162}" type="pres">
      <dgm:prSet presAssocID="{CEE7F880-6872-4B21-A7BC-A6FCB2D3439D}" presName="parentLin" presStyleCnt="0"/>
      <dgm:spPr/>
      <dgm:t>
        <a:bodyPr/>
        <a:lstStyle/>
        <a:p>
          <a:endParaRPr lang="ru-RU"/>
        </a:p>
      </dgm:t>
    </dgm:pt>
    <dgm:pt modelId="{3A5BF458-3034-46FF-A685-E91E6E3206A4}" type="pres">
      <dgm:prSet presAssocID="{CEE7F880-6872-4B21-A7BC-A6FCB2D3439D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7B78101-DB3B-43A3-8373-5EE99F4B383A}" type="pres">
      <dgm:prSet presAssocID="{CEE7F880-6872-4B21-A7BC-A6FCB2D3439D}" presName="parentText" presStyleLbl="node1" presStyleIdx="2" presStyleCnt="5" custScaleY="1519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F0F50-D6EB-4DC4-AE30-76D86F3C7C92}" type="pres">
      <dgm:prSet presAssocID="{CEE7F880-6872-4B21-A7BC-A6FCB2D3439D}" presName="negativeSpace" presStyleCnt="0"/>
      <dgm:spPr/>
      <dgm:t>
        <a:bodyPr/>
        <a:lstStyle/>
        <a:p>
          <a:endParaRPr lang="ru-RU"/>
        </a:p>
      </dgm:t>
    </dgm:pt>
    <dgm:pt modelId="{A2B6B226-3A38-48D8-A1E6-621D107FF30D}" type="pres">
      <dgm:prSet presAssocID="{CEE7F880-6872-4B21-A7BC-A6FCB2D3439D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B26CD-008D-4EDC-919A-6560AE9FCA70}" type="pres">
      <dgm:prSet presAssocID="{E0F550AB-BCF9-484C-953E-72E53CC2217C}" presName="spaceBetweenRectangles" presStyleCnt="0"/>
      <dgm:spPr/>
      <dgm:t>
        <a:bodyPr/>
        <a:lstStyle/>
        <a:p>
          <a:endParaRPr lang="ru-RU"/>
        </a:p>
      </dgm:t>
    </dgm:pt>
    <dgm:pt modelId="{4F65AF7B-AEB6-4D59-8740-F2B000FCF060}" type="pres">
      <dgm:prSet presAssocID="{E94DFE88-0095-4FF8-B0E3-20EAFEFF00FF}" presName="parentLin" presStyleCnt="0"/>
      <dgm:spPr/>
      <dgm:t>
        <a:bodyPr/>
        <a:lstStyle/>
        <a:p>
          <a:endParaRPr lang="ru-RU"/>
        </a:p>
      </dgm:t>
    </dgm:pt>
    <dgm:pt modelId="{16FF9EF3-9581-4E27-811F-A9EE81CAB5D9}" type="pres">
      <dgm:prSet presAssocID="{E94DFE88-0095-4FF8-B0E3-20EAFEFF00FF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8F38236-B9AE-49EE-BDCB-F3D8295FD496}" type="pres">
      <dgm:prSet presAssocID="{E94DFE88-0095-4FF8-B0E3-20EAFEFF00FF}" presName="parentText" presStyleLbl="node1" presStyleIdx="3" presStyleCnt="5" custScaleY="144017" custLinFactNeighborX="5264" custLinFactNeighborY="98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A7480-31C2-49A8-B7DA-953EC0BB4D85}" type="pres">
      <dgm:prSet presAssocID="{E94DFE88-0095-4FF8-B0E3-20EAFEFF00FF}" presName="negativeSpace" presStyleCnt="0"/>
      <dgm:spPr/>
      <dgm:t>
        <a:bodyPr/>
        <a:lstStyle/>
        <a:p>
          <a:endParaRPr lang="ru-RU"/>
        </a:p>
      </dgm:t>
    </dgm:pt>
    <dgm:pt modelId="{E5360314-B762-49BA-8DB9-B0395EC3B64F}" type="pres">
      <dgm:prSet presAssocID="{E94DFE88-0095-4FF8-B0E3-20EAFEFF00FF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5900D-D53E-469B-873A-A878663F3EEC}" type="pres">
      <dgm:prSet presAssocID="{09BC90E4-C6BA-45C8-80E9-3207688E9962}" presName="spaceBetweenRectangles" presStyleCnt="0"/>
      <dgm:spPr/>
      <dgm:t>
        <a:bodyPr/>
        <a:lstStyle/>
        <a:p>
          <a:endParaRPr lang="ru-RU"/>
        </a:p>
      </dgm:t>
    </dgm:pt>
    <dgm:pt modelId="{C9013F73-6FB2-4478-9016-7A14D085A66F}" type="pres">
      <dgm:prSet presAssocID="{1FA7DA59-5A86-4C52-BBFA-AE92F60968B7}" presName="parentLin" presStyleCnt="0"/>
      <dgm:spPr/>
      <dgm:t>
        <a:bodyPr/>
        <a:lstStyle/>
        <a:p>
          <a:endParaRPr lang="ru-RU"/>
        </a:p>
      </dgm:t>
    </dgm:pt>
    <dgm:pt modelId="{B680ACE9-2F2C-4411-B4B6-AD090213A36E}" type="pres">
      <dgm:prSet presAssocID="{1FA7DA59-5A86-4C52-BBFA-AE92F60968B7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3ACAAAC-0FD8-4A1E-A2D3-3423704F7305}" type="pres">
      <dgm:prSet presAssocID="{1FA7DA59-5A86-4C52-BBFA-AE92F60968B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628B1A-B46A-43B4-99D9-975A1E3B98F7}" type="pres">
      <dgm:prSet presAssocID="{1FA7DA59-5A86-4C52-BBFA-AE92F60968B7}" presName="negativeSpace" presStyleCnt="0"/>
      <dgm:spPr/>
      <dgm:t>
        <a:bodyPr/>
        <a:lstStyle/>
        <a:p>
          <a:endParaRPr lang="ru-RU"/>
        </a:p>
      </dgm:t>
    </dgm:pt>
    <dgm:pt modelId="{68EAEDEC-0C9F-4F5E-A253-A4FB0A04D758}" type="pres">
      <dgm:prSet presAssocID="{1FA7DA59-5A86-4C52-BBFA-AE92F60968B7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41CC46-4A43-4570-B138-A3726DDD1D66}" type="presOf" srcId="{CEE7F880-6872-4B21-A7BC-A6FCB2D3439D}" destId="{3A5BF458-3034-46FF-A685-E91E6E3206A4}" srcOrd="0" destOrd="0" presId="urn:microsoft.com/office/officeart/2005/8/layout/list1"/>
    <dgm:cxn modelId="{FC8DFE6D-7070-4448-88CA-1DCEADB7CBB6}" type="presOf" srcId="{CEE7F880-6872-4B21-A7BC-A6FCB2D3439D}" destId="{D7B78101-DB3B-43A3-8373-5EE99F4B383A}" srcOrd="1" destOrd="0" presId="urn:microsoft.com/office/officeart/2005/8/layout/list1"/>
    <dgm:cxn modelId="{88901AEF-E49F-452D-B2E7-2E41C7EEC9F0}" srcId="{6C890F77-E6B4-45BA-8428-0FA6D34C726E}" destId="{E94DFE88-0095-4FF8-B0E3-20EAFEFF00FF}" srcOrd="3" destOrd="0" parTransId="{648EAB82-19A0-47D6-9FD7-038201643E04}" sibTransId="{09BC90E4-C6BA-45C8-80E9-3207688E9962}"/>
    <dgm:cxn modelId="{D8EAD1EA-E46A-417B-83F6-11A5F8F41A17}" type="presOf" srcId="{1E29D81C-0B3D-433A-98C5-1B23860D8655}" destId="{82C501EF-BF10-418A-96F2-A85523611F6E}" srcOrd="1" destOrd="0" presId="urn:microsoft.com/office/officeart/2005/8/layout/list1"/>
    <dgm:cxn modelId="{EAAD19FC-979D-4E7C-8740-4544871CE0CE}" srcId="{6C890F77-E6B4-45BA-8428-0FA6D34C726E}" destId="{1FA7DA59-5A86-4C52-BBFA-AE92F60968B7}" srcOrd="4" destOrd="0" parTransId="{81352A41-E128-4820-B5B2-5AFF4A1B63E7}" sibTransId="{8114E229-F9D0-408B-B37C-C383D53419BD}"/>
    <dgm:cxn modelId="{1152B3CA-59E6-4E0E-8815-D804461F50C8}" type="presOf" srcId="{1FA7DA59-5A86-4C52-BBFA-AE92F60968B7}" destId="{B680ACE9-2F2C-4411-B4B6-AD090213A36E}" srcOrd="0" destOrd="0" presId="urn:microsoft.com/office/officeart/2005/8/layout/list1"/>
    <dgm:cxn modelId="{96F337BC-DDED-4520-855E-EE6EF67D91C0}" srcId="{6C890F77-E6B4-45BA-8428-0FA6D34C726E}" destId="{CEE7F880-6872-4B21-A7BC-A6FCB2D3439D}" srcOrd="2" destOrd="0" parTransId="{95D6E4A3-886B-430E-90E7-D0CEC501D4C0}" sibTransId="{E0F550AB-BCF9-484C-953E-72E53CC2217C}"/>
    <dgm:cxn modelId="{DC6BBEDE-2A0A-49B7-B1AD-16461E155DB1}" type="presOf" srcId="{6C890F77-E6B4-45BA-8428-0FA6D34C726E}" destId="{F2221CDE-5019-4495-9D4D-A1EBD12FAFDF}" srcOrd="0" destOrd="0" presId="urn:microsoft.com/office/officeart/2005/8/layout/list1"/>
    <dgm:cxn modelId="{07D0283B-8C89-4919-B78C-7AA11355D211}" type="presOf" srcId="{55D336BD-F8AA-4D19-BB5F-B32436AB4C82}" destId="{6FCD4F01-E6D3-4959-B047-79437CB4E007}" srcOrd="0" destOrd="0" presId="urn:microsoft.com/office/officeart/2005/8/layout/list1"/>
    <dgm:cxn modelId="{5982FAFE-82E6-4169-9AD9-ACF260E904E4}" type="presOf" srcId="{E94DFE88-0095-4FF8-B0E3-20EAFEFF00FF}" destId="{28F38236-B9AE-49EE-BDCB-F3D8295FD496}" srcOrd="1" destOrd="0" presId="urn:microsoft.com/office/officeart/2005/8/layout/list1"/>
    <dgm:cxn modelId="{4EA20B2C-4FA6-49B8-A33D-4427F60262CC}" type="presOf" srcId="{1FA7DA59-5A86-4C52-BBFA-AE92F60968B7}" destId="{F3ACAAAC-0FD8-4A1E-A2D3-3423704F7305}" srcOrd="1" destOrd="0" presId="urn:microsoft.com/office/officeart/2005/8/layout/list1"/>
    <dgm:cxn modelId="{A5087F44-70E1-4994-9172-D648A89AC2A6}" type="presOf" srcId="{E94DFE88-0095-4FF8-B0E3-20EAFEFF00FF}" destId="{16FF9EF3-9581-4E27-811F-A9EE81CAB5D9}" srcOrd="0" destOrd="0" presId="urn:microsoft.com/office/officeart/2005/8/layout/list1"/>
    <dgm:cxn modelId="{923C83E7-E9CC-4318-AA5D-E27EA5062CB1}" srcId="{6C890F77-E6B4-45BA-8428-0FA6D34C726E}" destId="{55D336BD-F8AA-4D19-BB5F-B32436AB4C82}" srcOrd="0" destOrd="0" parTransId="{7A186F65-6E4C-414B-895D-6EDEFAD008FA}" sibTransId="{BBD0E2AB-7A46-4D86-A54B-56485C219E22}"/>
    <dgm:cxn modelId="{09C69CAB-C713-401C-AF2F-A10B0465E708}" type="presOf" srcId="{1E29D81C-0B3D-433A-98C5-1B23860D8655}" destId="{00D9298B-A651-4961-A192-9D0010DE9D4E}" srcOrd="0" destOrd="0" presId="urn:microsoft.com/office/officeart/2005/8/layout/list1"/>
    <dgm:cxn modelId="{3365879B-AD47-4A01-9335-501F7EC0F124}" srcId="{6C890F77-E6B4-45BA-8428-0FA6D34C726E}" destId="{1E29D81C-0B3D-433A-98C5-1B23860D8655}" srcOrd="1" destOrd="0" parTransId="{F036C9F6-9449-43B1-BDCE-23A87DF85EC4}" sibTransId="{9540D6A9-2A74-4000-ADF7-6C90367C2295}"/>
    <dgm:cxn modelId="{1D89DA34-C618-4A0E-A892-8479EBDB8CF2}" type="presOf" srcId="{55D336BD-F8AA-4D19-BB5F-B32436AB4C82}" destId="{E3607FA3-79D7-474A-A6FA-A9C881E00EFF}" srcOrd="1" destOrd="0" presId="urn:microsoft.com/office/officeart/2005/8/layout/list1"/>
    <dgm:cxn modelId="{EF23ABDC-7C59-467F-919A-6132E92EDC5B}" type="presParOf" srcId="{F2221CDE-5019-4495-9D4D-A1EBD12FAFDF}" destId="{F1119C2D-F4AB-412E-AF39-55056741F036}" srcOrd="0" destOrd="0" presId="urn:microsoft.com/office/officeart/2005/8/layout/list1"/>
    <dgm:cxn modelId="{549995C1-D67D-4C3E-8F96-CEFDF52125C8}" type="presParOf" srcId="{F1119C2D-F4AB-412E-AF39-55056741F036}" destId="{6FCD4F01-E6D3-4959-B047-79437CB4E007}" srcOrd="0" destOrd="0" presId="urn:microsoft.com/office/officeart/2005/8/layout/list1"/>
    <dgm:cxn modelId="{D8F0502E-ADC9-4D85-B9F6-3C0DCCB45B6D}" type="presParOf" srcId="{F1119C2D-F4AB-412E-AF39-55056741F036}" destId="{E3607FA3-79D7-474A-A6FA-A9C881E00EFF}" srcOrd="1" destOrd="0" presId="urn:microsoft.com/office/officeart/2005/8/layout/list1"/>
    <dgm:cxn modelId="{FD0F889F-8551-41E3-BBE4-5A1B5E6BA0FB}" type="presParOf" srcId="{F2221CDE-5019-4495-9D4D-A1EBD12FAFDF}" destId="{C5ED3C3F-CD10-46C1-8C80-2D845B12B25A}" srcOrd="1" destOrd="0" presId="urn:microsoft.com/office/officeart/2005/8/layout/list1"/>
    <dgm:cxn modelId="{66D1EB37-4A2C-4F0A-AC14-A6153A90C286}" type="presParOf" srcId="{F2221CDE-5019-4495-9D4D-A1EBD12FAFDF}" destId="{32322A25-2028-44E6-86FD-4A9E6D17BD5F}" srcOrd="2" destOrd="0" presId="urn:microsoft.com/office/officeart/2005/8/layout/list1"/>
    <dgm:cxn modelId="{D9F2994D-D787-43F4-B52D-0334F725907C}" type="presParOf" srcId="{F2221CDE-5019-4495-9D4D-A1EBD12FAFDF}" destId="{CA40D5D9-EFC3-4E2C-8ABB-7B78379DE39C}" srcOrd="3" destOrd="0" presId="urn:microsoft.com/office/officeart/2005/8/layout/list1"/>
    <dgm:cxn modelId="{23AC05A5-12C8-49B1-A5C5-D4DB00F3150C}" type="presParOf" srcId="{F2221CDE-5019-4495-9D4D-A1EBD12FAFDF}" destId="{79970737-AA67-4F6D-8C59-86886A1D40A5}" srcOrd="4" destOrd="0" presId="urn:microsoft.com/office/officeart/2005/8/layout/list1"/>
    <dgm:cxn modelId="{899A7346-D169-455C-B3D7-CE77A46B5806}" type="presParOf" srcId="{79970737-AA67-4F6D-8C59-86886A1D40A5}" destId="{00D9298B-A651-4961-A192-9D0010DE9D4E}" srcOrd="0" destOrd="0" presId="urn:microsoft.com/office/officeart/2005/8/layout/list1"/>
    <dgm:cxn modelId="{6A1803D6-FA41-4082-8287-314CA1F7F876}" type="presParOf" srcId="{79970737-AA67-4F6D-8C59-86886A1D40A5}" destId="{82C501EF-BF10-418A-96F2-A85523611F6E}" srcOrd="1" destOrd="0" presId="urn:microsoft.com/office/officeart/2005/8/layout/list1"/>
    <dgm:cxn modelId="{EE77E1BD-6993-4B16-BFED-D35D5C80A745}" type="presParOf" srcId="{F2221CDE-5019-4495-9D4D-A1EBD12FAFDF}" destId="{F8742375-AB4A-4B92-BDC1-3AA0A5741A79}" srcOrd="5" destOrd="0" presId="urn:microsoft.com/office/officeart/2005/8/layout/list1"/>
    <dgm:cxn modelId="{4F9F66E4-5785-474F-AD7C-2906EC513F34}" type="presParOf" srcId="{F2221CDE-5019-4495-9D4D-A1EBD12FAFDF}" destId="{24A2DCB4-090D-44BB-8A63-CDB776AD0749}" srcOrd="6" destOrd="0" presId="urn:microsoft.com/office/officeart/2005/8/layout/list1"/>
    <dgm:cxn modelId="{B2D5370C-D831-45BB-A9E7-238FF9D33215}" type="presParOf" srcId="{F2221CDE-5019-4495-9D4D-A1EBD12FAFDF}" destId="{161E028E-6EBA-441A-A90A-403818DEC8C9}" srcOrd="7" destOrd="0" presId="urn:microsoft.com/office/officeart/2005/8/layout/list1"/>
    <dgm:cxn modelId="{A7A264CD-E86A-412A-BFD7-3DAAEBC84C21}" type="presParOf" srcId="{F2221CDE-5019-4495-9D4D-A1EBD12FAFDF}" destId="{B6966D5F-6BEA-4787-AD6F-4024DEDAA162}" srcOrd="8" destOrd="0" presId="urn:microsoft.com/office/officeart/2005/8/layout/list1"/>
    <dgm:cxn modelId="{CB6F0924-BB86-48F1-A4F9-FC1FAA2D0E8E}" type="presParOf" srcId="{B6966D5F-6BEA-4787-AD6F-4024DEDAA162}" destId="{3A5BF458-3034-46FF-A685-E91E6E3206A4}" srcOrd="0" destOrd="0" presId="urn:microsoft.com/office/officeart/2005/8/layout/list1"/>
    <dgm:cxn modelId="{39279D2C-C756-4F6E-AE3D-3F00BE1912A2}" type="presParOf" srcId="{B6966D5F-6BEA-4787-AD6F-4024DEDAA162}" destId="{D7B78101-DB3B-43A3-8373-5EE99F4B383A}" srcOrd="1" destOrd="0" presId="urn:microsoft.com/office/officeart/2005/8/layout/list1"/>
    <dgm:cxn modelId="{F219B5CA-9202-4F58-8589-982581E4C48D}" type="presParOf" srcId="{F2221CDE-5019-4495-9D4D-A1EBD12FAFDF}" destId="{0D5F0F50-D6EB-4DC4-AE30-76D86F3C7C92}" srcOrd="9" destOrd="0" presId="urn:microsoft.com/office/officeart/2005/8/layout/list1"/>
    <dgm:cxn modelId="{97991A02-6C6D-4BEB-856B-5D71D5C9A4ED}" type="presParOf" srcId="{F2221CDE-5019-4495-9D4D-A1EBD12FAFDF}" destId="{A2B6B226-3A38-48D8-A1E6-621D107FF30D}" srcOrd="10" destOrd="0" presId="urn:microsoft.com/office/officeart/2005/8/layout/list1"/>
    <dgm:cxn modelId="{620F0197-149E-4F75-BD3F-5A6C936B9ECB}" type="presParOf" srcId="{F2221CDE-5019-4495-9D4D-A1EBD12FAFDF}" destId="{D96B26CD-008D-4EDC-919A-6560AE9FCA70}" srcOrd="11" destOrd="0" presId="urn:microsoft.com/office/officeart/2005/8/layout/list1"/>
    <dgm:cxn modelId="{CB903A9F-8632-46A5-82F5-7B10FBAB281B}" type="presParOf" srcId="{F2221CDE-5019-4495-9D4D-A1EBD12FAFDF}" destId="{4F65AF7B-AEB6-4D59-8740-F2B000FCF060}" srcOrd="12" destOrd="0" presId="urn:microsoft.com/office/officeart/2005/8/layout/list1"/>
    <dgm:cxn modelId="{B39FCD81-AD85-47C3-B9EB-4C5096E5EBAC}" type="presParOf" srcId="{4F65AF7B-AEB6-4D59-8740-F2B000FCF060}" destId="{16FF9EF3-9581-4E27-811F-A9EE81CAB5D9}" srcOrd="0" destOrd="0" presId="urn:microsoft.com/office/officeart/2005/8/layout/list1"/>
    <dgm:cxn modelId="{111C185C-6A01-4E38-98C4-DADC19566A5E}" type="presParOf" srcId="{4F65AF7B-AEB6-4D59-8740-F2B000FCF060}" destId="{28F38236-B9AE-49EE-BDCB-F3D8295FD496}" srcOrd="1" destOrd="0" presId="urn:microsoft.com/office/officeart/2005/8/layout/list1"/>
    <dgm:cxn modelId="{1B9EB283-946E-4B1E-88B4-8233F53B1024}" type="presParOf" srcId="{F2221CDE-5019-4495-9D4D-A1EBD12FAFDF}" destId="{D16A7480-31C2-49A8-B7DA-953EC0BB4D85}" srcOrd="13" destOrd="0" presId="urn:microsoft.com/office/officeart/2005/8/layout/list1"/>
    <dgm:cxn modelId="{005AED59-C59B-4EDB-83FF-2A62C7430B7A}" type="presParOf" srcId="{F2221CDE-5019-4495-9D4D-A1EBD12FAFDF}" destId="{E5360314-B762-49BA-8DB9-B0395EC3B64F}" srcOrd="14" destOrd="0" presId="urn:microsoft.com/office/officeart/2005/8/layout/list1"/>
    <dgm:cxn modelId="{B94A7E92-3C4C-49F6-9CFC-51DB73C38FBB}" type="presParOf" srcId="{F2221CDE-5019-4495-9D4D-A1EBD12FAFDF}" destId="{1795900D-D53E-469B-873A-A878663F3EEC}" srcOrd="15" destOrd="0" presId="urn:microsoft.com/office/officeart/2005/8/layout/list1"/>
    <dgm:cxn modelId="{E6CCD99D-C34B-4D5A-BC24-790EDF252343}" type="presParOf" srcId="{F2221CDE-5019-4495-9D4D-A1EBD12FAFDF}" destId="{C9013F73-6FB2-4478-9016-7A14D085A66F}" srcOrd="16" destOrd="0" presId="urn:microsoft.com/office/officeart/2005/8/layout/list1"/>
    <dgm:cxn modelId="{B50BACD6-AC53-4649-A559-E1EA29A005B8}" type="presParOf" srcId="{C9013F73-6FB2-4478-9016-7A14D085A66F}" destId="{B680ACE9-2F2C-4411-B4B6-AD090213A36E}" srcOrd="0" destOrd="0" presId="urn:microsoft.com/office/officeart/2005/8/layout/list1"/>
    <dgm:cxn modelId="{E414DBC3-6849-4E6D-B92E-6005A9F88072}" type="presParOf" srcId="{C9013F73-6FB2-4478-9016-7A14D085A66F}" destId="{F3ACAAAC-0FD8-4A1E-A2D3-3423704F7305}" srcOrd="1" destOrd="0" presId="urn:microsoft.com/office/officeart/2005/8/layout/list1"/>
    <dgm:cxn modelId="{1E579E6F-CAF6-46F1-A9B1-7EE095EB1F4C}" type="presParOf" srcId="{F2221CDE-5019-4495-9D4D-A1EBD12FAFDF}" destId="{AA628B1A-B46A-43B4-99D9-975A1E3B98F7}" srcOrd="17" destOrd="0" presId="urn:microsoft.com/office/officeart/2005/8/layout/list1"/>
    <dgm:cxn modelId="{9BAC4649-7B0E-440A-AB16-2C20F879DCF5}" type="presParOf" srcId="{F2221CDE-5019-4495-9D4D-A1EBD12FAFDF}" destId="{68EAEDEC-0C9F-4F5E-A253-A4FB0A04D75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ED1188-05DA-4962-906C-035DCB8FF2C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5BB376-565F-429E-A1DF-ABD1F4EED71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0" y="0"/>
          <a:ext cx="2231315" cy="1836103"/>
        </a:xfrm>
        <a:prstGeom prst="roundRect">
          <a:avLst/>
        </a:prstGeom>
        <a:ln/>
      </dgm:spPr>
      <dgm:t>
        <a:bodyPr/>
        <a:lstStyle/>
        <a:p>
          <a:r>
            <a:rPr lang="ru-RU" dirty="0" smtClean="0">
              <a:solidFill>
                <a:srgbClr val="D6ECFF">
                  <a:lumMod val="2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Объект</a:t>
          </a:r>
          <a:endParaRPr lang="ru-RU" dirty="0">
            <a:solidFill>
              <a:srgbClr val="D6ECFF">
                <a:lumMod val="25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9ADF3FD-727D-4515-A424-9A3CFC35648A}" type="parTrans" cxnId="{723DF89F-906A-417E-94FE-1EC13757A701}">
      <dgm:prSet/>
      <dgm:spPr/>
      <dgm:t>
        <a:bodyPr/>
        <a:lstStyle/>
        <a:p>
          <a:endParaRPr lang="ru-RU"/>
        </a:p>
      </dgm:t>
    </dgm:pt>
    <dgm:pt modelId="{0D5CADD3-97D3-45B0-A700-B8078CE76AF0}" type="sibTrans" cxnId="{723DF89F-906A-417E-94FE-1EC13757A701}">
      <dgm:prSet/>
      <dgm:spPr/>
      <dgm:t>
        <a:bodyPr/>
        <a:lstStyle/>
        <a:p>
          <a:endParaRPr lang="ru-RU"/>
        </a:p>
      </dgm:t>
    </dgm:pt>
    <dgm:pt modelId="{2F93B529-A981-4831-A257-697AE8507C0F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2" y="2038418"/>
          <a:ext cx="2182361" cy="1274127"/>
        </a:xfrm>
        <a:prstGeom prst="roundRect">
          <a:avLst/>
        </a:prstGeom>
        <a:gradFill rotWithShape="1">
          <a:gsLst>
            <a:gs pos="0">
              <a:srgbClr val="738AC8">
                <a:tint val="35000"/>
                <a:satMod val="253000"/>
              </a:srgbClr>
            </a:gs>
            <a:gs pos="50000">
              <a:srgbClr val="738AC8">
                <a:tint val="42000"/>
                <a:satMod val="255000"/>
              </a:srgbClr>
            </a:gs>
            <a:gs pos="97000">
              <a:srgbClr val="738AC8">
                <a:tint val="53000"/>
                <a:satMod val="260000"/>
              </a:srgbClr>
            </a:gs>
            <a:gs pos="100000">
              <a:srgbClr val="738AC8">
                <a:tint val="56000"/>
                <a:satMod val="275000"/>
              </a:srgb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rgbClr val="738AC8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rgbClr val="D6ECFF">
                  <a:lumMod val="2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Предмет</a:t>
          </a:r>
          <a:endParaRPr lang="ru-RU" dirty="0">
            <a:solidFill>
              <a:srgbClr val="D6ECFF">
                <a:lumMod val="25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60A5E2BF-9B84-453F-91D9-0C1A6D5681C9}" type="parTrans" cxnId="{C71258FA-3D51-46EE-9E43-99604F9A4E37}">
      <dgm:prSet/>
      <dgm:spPr/>
      <dgm:t>
        <a:bodyPr/>
        <a:lstStyle/>
        <a:p>
          <a:endParaRPr lang="ru-RU"/>
        </a:p>
      </dgm:t>
    </dgm:pt>
    <dgm:pt modelId="{213009A6-4525-4622-9FC3-52CAEEF175B0}" type="sibTrans" cxnId="{C71258FA-3D51-46EE-9E43-99604F9A4E37}">
      <dgm:prSet/>
      <dgm:spPr/>
      <dgm:t>
        <a:bodyPr/>
        <a:lstStyle/>
        <a:p>
          <a:endParaRPr lang="ru-RU"/>
        </a:p>
      </dgm:t>
    </dgm:pt>
    <dgm:pt modelId="{F4E63100-11F7-4A57-9234-0A4989009D0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1" y="3643338"/>
          <a:ext cx="2206979" cy="2800626"/>
        </a:xfrm>
        <a:prstGeom prst="roundRect">
          <a:avLst/>
        </a:prstGeom>
        <a:ln/>
      </dgm:spPr>
      <dgm:t>
        <a:bodyPr/>
        <a:lstStyle/>
        <a:p>
          <a:r>
            <a:rPr lang="ru-RU" dirty="0" smtClean="0">
              <a:solidFill>
                <a:srgbClr val="D6ECFF">
                  <a:lumMod val="2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Гипотеза</a:t>
          </a:r>
          <a:endParaRPr lang="ru-RU" dirty="0">
            <a:solidFill>
              <a:srgbClr val="D6ECFF">
                <a:lumMod val="25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121922E-F25D-443B-96A8-40D744EA401B}" type="parTrans" cxnId="{DA60CF67-FE05-4903-9205-A6FEBA393E53}">
      <dgm:prSet/>
      <dgm:spPr/>
      <dgm:t>
        <a:bodyPr/>
        <a:lstStyle/>
        <a:p>
          <a:endParaRPr lang="ru-RU"/>
        </a:p>
      </dgm:t>
    </dgm:pt>
    <dgm:pt modelId="{D985AC5D-DB3C-4D1E-A8E9-773A13FEA6BA}" type="sibTrans" cxnId="{DA60CF67-FE05-4903-9205-A6FEBA393E53}">
      <dgm:prSet/>
      <dgm:spPr/>
      <dgm:t>
        <a:bodyPr/>
        <a:lstStyle/>
        <a:p>
          <a:endParaRPr lang="ru-RU"/>
        </a:p>
      </dgm:t>
    </dgm:pt>
    <dgm:pt modelId="{AE20024D-A5DE-4AE0-B358-8B3354FE325C}">
      <dgm:prSet custT="1"/>
      <dgm:spPr>
        <a:xfrm>
          <a:off x="2208382" y="3488972"/>
          <a:ext cx="5725967" cy="3154737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rgbClr val="7FD13B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ru-RU" sz="2200" dirty="0" smtClean="0">
              <a:solidFill>
                <a:srgbClr val="D6ECFF">
                  <a:lumMod val="2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Если в ДОО создать условия для обучения игре в шахматы детей старшего дошкольного возраста,  это будет способствовать их личностному развитию, развитию таких личностных качеств как  целеустремленность, ответственность, самостоятельность, любознательность, необходимых для обучения в школе</a:t>
          </a:r>
          <a:endParaRPr lang="ru-RU" sz="2200" dirty="0">
            <a:solidFill>
              <a:srgbClr val="D6ECFF">
                <a:lumMod val="25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9A35FB6-FC4C-42AF-B392-CEBD9325C854}" type="parTrans" cxnId="{C48AA05D-9D28-4D31-BABB-C5771E81D1F2}">
      <dgm:prSet/>
      <dgm:spPr/>
      <dgm:t>
        <a:bodyPr/>
        <a:lstStyle/>
        <a:p>
          <a:endParaRPr lang="ru-RU"/>
        </a:p>
      </dgm:t>
    </dgm:pt>
    <dgm:pt modelId="{47B81256-3940-4BF0-A4E9-F9C0FCEC8AAA}" type="sibTrans" cxnId="{C48AA05D-9D28-4D31-BABB-C5771E81D1F2}">
      <dgm:prSet/>
      <dgm:spPr/>
      <dgm:t>
        <a:bodyPr/>
        <a:lstStyle/>
        <a:p>
          <a:endParaRPr lang="ru-RU"/>
        </a:p>
      </dgm:t>
    </dgm:pt>
    <dgm:pt modelId="{E5B1C159-8C82-4F02-BB15-DED6127688F8}">
      <dgm:prSet phldrT="[Текст]" custT="1"/>
      <dgm:spPr>
        <a:xfrm>
          <a:off x="2183450" y="2038923"/>
          <a:ext cx="5749810" cy="12472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rgbClr val="7FD13B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ru-RU" sz="2400" dirty="0" smtClean="0">
              <a:solidFill>
                <a:srgbClr val="D6ECFF">
                  <a:lumMod val="2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Организация обучения детей в шахматы</a:t>
          </a:r>
          <a:endParaRPr lang="ru-RU" sz="2400" dirty="0">
            <a:solidFill>
              <a:srgbClr val="D6ECFF">
                <a:lumMod val="25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8C4151D-2D90-404A-9C04-5B854E90B4FC}" type="parTrans" cxnId="{DC4D0B9F-287F-48CD-8183-A84FA6D6E4CC}">
      <dgm:prSet/>
      <dgm:spPr/>
      <dgm:t>
        <a:bodyPr/>
        <a:lstStyle/>
        <a:p>
          <a:endParaRPr lang="ru-RU"/>
        </a:p>
      </dgm:t>
    </dgm:pt>
    <dgm:pt modelId="{661D4E60-31E6-46AE-AED0-E66EEA44EEBE}" type="sibTrans" cxnId="{DC4D0B9F-287F-48CD-8183-A84FA6D6E4CC}">
      <dgm:prSet/>
      <dgm:spPr/>
      <dgm:t>
        <a:bodyPr/>
        <a:lstStyle/>
        <a:p>
          <a:endParaRPr lang="ru-RU"/>
        </a:p>
      </dgm:t>
    </dgm:pt>
    <dgm:pt modelId="{5E0BAEA2-F6BF-43F3-B9CB-62C6161A04FB}">
      <dgm:prSet phldrT="[Текст]" custT="1"/>
      <dgm:spPr>
        <a:xfrm>
          <a:off x="2233414" y="5760"/>
          <a:ext cx="5698836" cy="18361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rgbClr val="7FD13B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ru-RU" sz="2200" dirty="0" smtClean="0">
              <a:solidFill>
                <a:srgbClr val="D6ECFF">
                  <a:lumMod val="2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Психолого-педагогические условия личностного развития детей старшего дошкольного возраста</a:t>
          </a:r>
          <a:endParaRPr lang="ru-RU" sz="2200" dirty="0">
            <a:solidFill>
              <a:srgbClr val="D6ECFF">
                <a:lumMod val="25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5BED875-00DA-4F4D-A858-8A4D3693059C}" type="parTrans" cxnId="{B6775C78-0BAC-4F99-8DA3-80AC4A65EE1F}">
      <dgm:prSet/>
      <dgm:spPr/>
      <dgm:t>
        <a:bodyPr/>
        <a:lstStyle/>
        <a:p>
          <a:endParaRPr lang="ru-RU"/>
        </a:p>
      </dgm:t>
    </dgm:pt>
    <dgm:pt modelId="{225EC2F1-6A89-42EE-A722-5828AC1DD728}" type="sibTrans" cxnId="{B6775C78-0BAC-4F99-8DA3-80AC4A65EE1F}">
      <dgm:prSet/>
      <dgm:spPr/>
      <dgm:t>
        <a:bodyPr/>
        <a:lstStyle/>
        <a:p>
          <a:endParaRPr lang="ru-RU"/>
        </a:p>
      </dgm:t>
    </dgm:pt>
    <dgm:pt modelId="{6488F318-7EB5-4FB5-BA15-D060A518EC33}">
      <dgm:prSet phldrT="[Текст]" custT="1"/>
      <dgm:spPr>
        <a:xfrm>
          <a:off x="2183450" y="2038923"/>
          <a:ext cx="5749810" cy="12472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rgbClr val="7FD13B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endParaRPr lang="ru-RU" sz="2000" dirty="0">
            <a:solidFill>
              <a:srgbClr val="D6ECFF">
                <a:lumMod val="25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7FF6BE6-4CDD-452B-BC32-34BD426B2226}" type="parTrans" cxnId="{DBB58454-7BE3-4780-994D-D6543C205F6C}">
      <dgm:prSet/>
      <dgm:spPr/>
      <dgm:t>
        <a:bodyPr/>
        <a:lstStyle/>
        <a:p>
          <a:endParaRPr lang="ru-RU"/>
        </a:p>
      </dgm:t>
    </dgm:pt>
    <dgm:pt modelId="{5E3D5BAB-4E09-456F-AA8D-416D99178861}" type="sibTrans" cxnId="{DBB58454-7BE3-4780-994D-D6543C205F6C}">
      <dgm:prSet/>
      <dgm:spPr/>
      <dgm:t>
        <a:bodyPr/>
        <a:lstStyle/>
        <a:p>
          <a:endParaRPr lang="ru-RU"/>
        </a:p>
      </dgm:t>
    </dgm:pt>
    <dgm:pt modelId="{5196EAD6-6544-4246-B551-CA603EA2B36F}" type="pres">
      <dgm:prSet presAssocID="{DBED1188-05DA-4962-906C-035DCB8FF2C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1C70C5-7C12-4764-B2A8-32444713106F}" type="pres">
      <dgm:prSet presAssocID="{305BB376-565F-429E-A1DF-ABD1F4EED713}" presName="linNode" presStyleCnt="0"/>
      <dgm:spPr/>
    </dgm:pt>
    <dgm:pt modelId="{A0D455A2-063D-4A3A-9013-96DE607730C2}" type="pres">
      <dgm:prSet presAssocID="{305BB376-565F-429E-A1DF-ABD1F4EED713}" presName="parentShp" presStyleLbl="node1" presStyleIdx="0" presStyleCnt="3" custScaleX="71069" custLinFactNeighborX="-9644" custLinFactNeighborY="-8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DE40C-F703-4EAF-AFDC-532DC6811C1D}" type="pres">
      <dgm:prSet presAssocID="{305BB376-565F-429E-A1DF-ABD1F4EED713}" presName="childShp" presStyleLbl="bgAccFollowNode1" presStyleIdx="0" presStyleCnt="3" custScaleX="121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AA1A9-1CF9-4589-86D9-FBBD2AABD8F6}" type="pres">
      <dgm:prSet presAssocID="{0D5CADD3-97D3-45B0-A700-B8078CE76AF0}" presName="spacing" presStyleCnt="0"/>
      <dgm:spPr/>
    </dgm:pt>
    <dgm:pt modelId="{9A8F5008-EF01-48A7-90C1-4BA14C5AB8A6}" type="pres">
      <dgm:prSet presAssocID="{2F93B529-A981-4831-A257-697AE8507C0F}" presName="linNode" presStyleCnt="0"/>
      <dgm:spPr/>
    </dgm:pt>
    <dgm:pt modelId="{C43EAABB-3EEB-42D8-927A-E13F4172A184}" type="pres">
      <dgm:prSet presAssocID="{2F93B529-A981-4831-A257-697AE8507C0F}" presName="parentShp" presStyleLbl="node1" presStyleIdx="1" presStyleCnt="3" custScaleX="72293" custScaleY="69393" custLinFactNeighborX="-24" custLinFactNeighborY="21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56ABD-BA2C-4AB5-9E8E-BEBD517301F4}" type="pres">
      <dgm:prSet presAssocID="{2F93B529-A981-4831-A257-697AE8507C0F}" presName="childShp" presStyleLbl="bgAccFollowNode1" presStyleIdx="1" presStyleCnt="3" custScaleX="126979" custScaleY="67928" custLinFactNeighborX="571" custLinFactNeighborY="21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F83B3-01FD-4C54-9A7D-BEFE05FA0BE6}" type="pres">
      <dgm:prSet presAssocID="{213009A6-4525-4622-9FC3-52CAEEF175B0}" presName="spacing" presStyleCnt="0"/>
      <dgm:spPr/>
    </dgm:pt>
    <dgm:pt modelId="{AAA39B7B-71EC-4980-8CB2-2C1973450405}" type="pres">
      <dgm:prSet presAssocID="{F4E63100-11F7-4A57-9234-0A4989009D02}" presName="linNode" presStyleCnt="0"/>
      <dgm:spPr/>
    </dgm:pt>
    <dgm:pt modelId="{DB92CD15-D477-4134-AAC5-8C90B3BD1B7E}" type="pres">
      <dgm:prSet presAssocID="{F4E63100-11F7-4A57-9234-0A4989009D02}" presName="parentShp" presStyleLbl="node1" presStyleIdx="2" presStyleCnt="3" custScaleX="70924" custScaleY="152531" custLinFactNeighborX="-15" custLinFactNeighborY="-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36908-762D-4655-AB7E-6CEC2B9C2E67}" type="pres">
      <dgm:prSet presAssocID="{F4E63100-11F7-4A57-9234-0A4989009D02}" presName="childShp" presStyleLbl="bgAccFollowNode1" presStyleIdx="2" presStyleCnt="3" custScaleX="122674" custScaleY="248710" custLinFactY="555" custLinFactNeighborX="7881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8AA05D-9D28-4D31-BABB-C5771E81D1F2}" srcId="{F4E63100-11F7-4A57-9234-0A4989009D02}" destId="{AE20024D-A5DE-4AE0-B358-8B3354FE325C}" srcOrd="0" destOrd="0" parTransId="{A9A35FB6-FC4C-42AF-B392-CEBD9325C854}" sibTransId="{47B81256-3940-4BF0-A4E9-F9C0FCEC8AAA}"/>
    <dgm:cxn modelId="{8C73130E-FB1F-4EF9-8C30-5C3263A14A3B}" type="presOf" srcId="{DBED1188-05DA-4962-906C-035DCB8FF2C0}" destId="{5196EAD6-6544-4246-B551-CA603EA2B36F}" srcOrd="0" destOrd="0" presId="urn:microsoft.com/office/officeart/2005/8/layout/vList6"/>
    <dgm:cxn modelId="{DA60CF67-FE05-4903-9205-A6FEBA393E53}" srcId="{DBED1188-05DA-4962-906C-035DCB8FF2C0}" destId="{F4E63100-11F7-4A57-9234-0A4989009D02}" srcOrd="2" destOrd="0" parTransId="{8121922E-F25D-443B-96A8-40D744EA401B}" sibTransId="{D985AC5D-DB3C-4D1E-A8E9-773A13FEA6BA}"/>
    <dgm:cxn modelId="{20826854-3512-40A9-A78D-5976329F0281}" type="presOf" srcId="{F4E63100-11F7-4A57-9234-0A4989009D02}" destId="{DB92CD15-D477-4134-AAC5-8C90B3BD1B7E}" srcOrd="0" destOrd="0" presId="urn:microsoft.com/office/officeart/2005/8/layout/vList6"/>
    <dgm:cxn modelId="{92B7CB27-E6A4-4F2E-9C15-298F4EEA3913}" type="presOf" srcId="{2F93B529-A981-4831-A257-697AE8507C0F}" destId="{C43EAABB-3EEB-42D8-927A-E13F4172A184}" srcOrd="0" destOrd="0" presId="urn:microsoft.com/office/officeart/2005/8/layout/vList6"/>
    <dgm:cxn modelId="{C71258FA-3D51-46EE-9E43-99604F9A4E37}" srcId="{DBED1188-05DA-4962-906C-035DCB8FF2C0}" destId="{2F93B529-A981-4831-A257-697AE8507C0F}" srcOrd="1" destOrd="0" parTransId="{60A5E2BF-9B84-453F-91D9-0C1A6D5681C9}" sibTransId="{213009A6-4525-4622-9FC3-52CAEEF175B0}"/>
    <dgm:cxn modelId="{DC4D0B9F-287F-48CD-8183-A84FA6D6E4CC}" srcId="{2F93B529-A981-4831-A257-697AE8507C0F}" destId="{E5B1C159-8C82-4F02-BB15-DED6127688F8}" srcOrd="1" destOrd="0" parTransId="{58C4151D-2D90-404A-9C04-5B854E90B4FC}" sibTransId="{661D4E60-31E6-46AE-AED0-E66EEA44EEBE}"/>
    <dgm:cxn modelId="{9276D46C-7D19-4F60-A795-EC601871A473}" type="presOf" srcId="{305BB376-565F-429E-A1DF-ABD1F4EED713}" destId="{A0D455A2-063D-4A3A-9013-96DE607730C2}" srcOrd="0" destOrd="0" presId="urn:microsoft.com/office/officeart/2005/8/layout/vList6"/>
    <dgm:cxn modelId="{DCB5C34A-344B-499E-88DB-D3AE844A76E2}" type="presOf" srcId="{6488F318-7EB5-4FB5-BA15-D060A518EC33}" destId="{92356ABD-BA2C-4AB5-9E8E-BEBD517301F4}" srcOrd="0" destOrd="0" presId="urn:microsoft.com/office/officeart/2005/8/layout/vList6"/>
    <dgm:cxn modelId="{723DF89F-906A-417E-94FE-1EC13757A701}" srcId="{DBED1188-05DA-4962-906C-035DCB8FF2C0}" destId="{305BB376-565F-429E-A1DF-ABD1F4EED713}" srcOrd="0" destOrd="0" parTransId="{49ADF3FD-727D-4515-A424-9A3CFC35648A}" sibTransId="{0D5CADD3-97D3-45B0-A700-B8078CE76AF0}"/>
    <dgm:cxn modelId="{B6775C78-0BAC-4F99-8DA3-80AC4A65EE1F}" srcId="{305BB376-565F-429E-A1DF-ABD1F4EED713}" destId="{5E0BAEA2-F6BF-43F3-B9CB-62C6161A04FB}" srcOrd="0" destOrd="0" parTransId="{05BED875-00DA-4F4D-A858-8A4D3693059C}" sibTransId="{225EC2F1-6A89-42EE-A722-5828AC1DD728}"/>
    <dgm:cxn modelId="{F88EA56A-76BC-4877-9C6D-7302FB0C9EF9}" type="presOf" srcId="{AE20024D-A5DE-4AE0-B358-8B3354FE325C}" destId="{21036908-762D-4655-AB7E-6CEC2B9C2E67}" srcOrd="0" destOrd="0" presId="urn:microsoft.com/office/officeart/2005/8/layout/vList6"/>
    <dgm:cxn modelId="{E033F1AD-1734-484E-875F-2755C25EB8BF}" type="presOf" srcId="{E5B1C159-8C82-4F02-BB15-DED6127688F8}" destId="{92356ABD-BA2C-4AB5-9E8E-BEBD517301F4}" srcOrd="0" destOrd="1" presId="urn:microsoft.com/office/officeart/2005/8/layout/vList6"/>
    <dgm:cxn modelId="{DBB58454-7BE3-4780-994D-D6543C205F6C}" srcId="{2F93B529-A981-4831-A257-697AE8507C0F}" destId="{6488F318-7EB5-4FB5-BA15-D060A518EC33}" srcOrd="0" destOrd="0" parTransId="{47FF6BE6-4CDD-452B-BC32-34BD426B2226}" sibTransId="{5E3D5BAB-4E09-456F-AA8D-416D99178861}"/>
    <dgm:cxn modelId="{5CEA8C23-94A2-4AC3-A52A-EDECA409E4F9}" type="presOf" srcId="{5E0BAEA2-F6BF-43F3-B9CB-62C6161A04FB}" destId="{6C9DE40C-F703-4EAF-AFDC-532DC6811C1D}" srcOrd="0" destOrd="0" presId="urn:microsoft.com/office/officeart/2005/8/layout/vList6"/>
    <dgm:cxn modelId="{159831A2-AC04-4931-8C9A-321F460D81ED}" type="presParOf" srcId="{5196EAD6-6544-4246-B551-CA603EA2B36F}" destId="{5C1C70C5-7C12-4764-B2A8-32444713106F}" srcOrd="0" destOrd="0" presId="urn:microsoft.com/office/officeart/2005/8/layout/vList6"/>
    <dgm:cxn modelId="{8C21FB33-CAA0-4810-9FF2-3F6263F2557B}" type="presParOf" srcId="{5C1C70C5-7C12-4764-B2A8-32444713106F}" destId="{A0D455A2-063D-4A3A-9013-96DE607730C2}" srcOrd="0" destOrd="0" presId="urn:microsoft.com/office/officeart/2005/8/layout/vList6"/>
    <dgm:cxn modelId="{70761254-F346-428D-9CCF-2E79EDDA75A4}" type="presParOf" srcId="{5C1C70C5-7C12-4764-B2A8-32444713106F}" destId="{6C9DE40C-F703-4EAF-AFDC-532DC6811C1D}" srcOrd="1" destOrd="0" presId="urn:microsoft.com/office/officeart/2005/8/layout/vList6"/>
    <dgm:cxn modelId="{05F87716-7FBD-41D2-A015-A4E043C9D56E}" type="presParOf" srcId="{5196EAD6-6544-4246-B551-CA603EA2B36F}" destId="{A88AA1A9-1CF9-4589-86D9-FBBD2AABD8F6}" srcOrd="1" destOrd="0" presId="urn:microsoft.com/office/officeart/2005/8/layout/vList6"/>
    <dgm:cxn modelId="{1420021E-242E-4E17-8686-636A0FEAF0AA}" type="presParOf" srcId="{5196EAD6-6544-4246-B551-CA603EA2B36F}" destId="{9A8F5008-EF01-48A7-90C1-4BA14C5AB8A6}" srcOrd="2" destOrd="0" presId="urn:microsoft.com/office/officeart/2005/8/layout/vList6"/>
    <dgm:cxn modelId="{0FD8E04B-F628-4A03-BBE3-1D89355502A9}" type="presParOf" srcId="{9A8F5008-EF01-48A7-90C1-4BA14C5AB8A6}" destId="{C43EAABB-3EEB-42D8-927A-E13F4172A184}" srcOrd="0" destOrd="0" presId="urn:microsoft.com/office/officeart/2005/8/layout/vList6"/>
    <dgm:cxn modelId="{3D6BA8A1-9B1F-42FE-87C4-0E50591A3436}" type="presParOf" srcId="{9A8F5008-EF01-48A7-90C1-4BA14C5AB8A6}" destId="{92356ABD-BA2C-4AB5-9E8E-BEBD517301F4}" srcOrd="1" destOrd="0" presId="urn:microsoft.com/office/officeart/2005/8/layout/vList6"/>
    <dgm:cxn modelId="{02016842-F7F9-4B3A-A34D-1BDD11BB08AE}" type="presParOf" srcId="{5196EAD6-6544-4246-B551-CA603EA2B36F}" destId="{C48F83B3-01FD-4C54-9A7D-BEFE05FA0BE6}" srcOrd="3" destOrd="0" presId="urn:microsoft.com/office/officeart/2005/8/layout/vList6"/>
    <dgm:cxn modelId="{0977F030-7449-4A15-9EFA-AE64C4B01E36}" type="presParOf" srcId="{5196EAD6-6544-4246-B551-CA603EA2B36F}" destId="{AAA39B7B-71EC-4980-8CB2-2C1973450405}" srcOrd="4" destOrd="0" presId="urn:microsoft.com/office/officeart/2005/8/layout/vList6"/>
    <dgm:cxn modelId="{A7186E01-20ED-403B-A339-40D5EB6DFF3F}" type="presParOf" srcId="{AAA39B7B-71EC-4980-8CB2-2C1973450405}" destId="{DB92CD15-D477-4134-AAC5-8C90B3BD1B7E}" srcOrd="0" destOrd="0" presId="urn:microsoft.com/office/officeart/2005/8/layout/vList6"/>
    <dgm:cxn modelId="{85D497CB-DE56-4E2D-9AC1-935B49741C43}" type="presParOf" srcId="{AAA39B7B-71EC-4980-8CB2-2C1973450405}" destId="{21036908-762D-4655-AB7E-6CEC2B9C2E6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708918-F04D-499A-86E1-479305A87771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96FA40-E6BB-4E1C-878F-0DF923FD2787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xfrm rot="5400000">
          <a:off x="-265354" y="268665"/>
          <a:ext cx="1769032" cy="1238322"/>
        </a:xfrm>
        <a:prstGeom prst="chevron">
          <a:avLst/>
        </a:prstGeom>
      </dgm:spPr>
      <dgm:t>
        <a:bodyPr/>
        <a:lstStyle/>
        <a:p>
          <a:r>
            <a:rPr lang="ru-RU" b="1" smtClean="0">
              <a:latin typeface="Times New Roman" pitchFamily="18" charset="0"/>
              <a:ea typeface="+mn-ea"/>
              <a:cs typeface="Times New Roman" pitchFamily="18" charset="0"/>
            </a:rPr>
            <a:t>1 этап</a:t>
          </a:r>
          <a:endParaRPr lang="ru-RU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EA6529F-4E95-4260-BD1C-CC948FD95B91}" type="parTrans" cxnId="{BDCB8824-AEA2-4F0C-98FB-D692EAEB5AC6}">
      <dgm:prSet/>
      <dgm:spPr/>
      <dgm:t>
        <a:bodyPr/>
        <a:lstStyle/>
        <a:p>
          <a:endParaRPr lang="ru-RU"/>
        </a:p>
      </dgm:t>
    </dgm:pt>
    <dgm:pt modelId="{0B779C14-008D-40DC-AE37-7847BDAECD7F}" type="sibTrans" cxnId="{BDCB8824-AEA2-4F0C-98FB-D692EAEB5AC6}">
      <dgm:prSet/>
      <dgm:spPr/>
      <dgm:t>
        <a:bodyPr/>
        <a:lstStyle/>
        <a:p>
          <a:endParaRPr lang="ru-RU"/>
        </a:p>
      </dgm:t>
    </dgm:pt>
    <dgm:pt modelId="{8DBFEDDB-FEEB-4C17-9328-3F14ACC129F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 rot="5400000">
          <a:off x="4044753" y="-2803120"/>
          <a:ext cx="1149871" cy="6762733"/>
        </a:xfrm>
        <a:prstGeom prst="round2SameRect">
          <a:avLst/>
        </a:prstGeom>
      </dgm:spPr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Подготовительный</a:t>
          </a:r>
          <a:endParaRPr lang="ru-RU" sz="3200" dirty="0">
            <a:solidFill>
              <a:srgbClr val="002060"/>
            </a:solidFill>
            <a:latin typeface="Corbel"/>
            <a:ea typeface="+mn-ea"/>
            <a:cs typeface="+mn-cs"/>
          </a:endParaRPr>
        </a:p>
      </dgm:t>
    </dgm:pt>
    <dgm:pt modelId="{AD4D06E5-CDE2-4EC3-BD31-AF84E29D392D}" type="parTrans" cxnId="{0698EE41-5255-4D40-89E1-30AF9896F8EB}">
      <dgm:prSet/>
      <dgm:spPr/>
      <dgm:t>
        <a:bodyPr/>
        <a:lstStyle/>
        <a:p>
          <a:endParaRPr lang="ru-RU"/>
        </a:p>
      </dgm:t>
    </dgm:pt>
    <dgm:pt modelId="{52B413B6-FD6E-4A0A-BF27-728E4C2DE31F}" type="sibTrans" cxnId="{0698EE41-5255-4D40-89E1-30AF9896F8EB}">
      <dgm:prSet/>
      <dgm:spPr/>
      <dgm:t>
        <a:bodyPr/>
        <a:lstStyle/>
        <a:p>
          <a:endParaRPr lang="ru-RU"/>
        </a:p>
      </dgm:t>
    </dgm:pt>
    <dgm:pt modelId="{E02485FE-4D1B-4A89-9A77-C9C903A90B35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xfrm rot="5400000">
          <a:off x="-265354" y="1845449"/>
          <a:ext cx="1769032" cy="1238322"/>
        </a:xfrm>
        <a:prstGeom prst="chevron">
          <a:avLst/>
        </a:prstGeom>
      </dgm:spPr>
      <dgm:t>
        <a:bodyPr/>
        <a:lstStyle/>
        <a:p>
          <a:r>
            <a:rPr lang="ru-RU" b="1" dirty="0" smtClean="0">
              <a:latin typeface="Times New Roman" pitchFamily="18" charset="0"/>
              <a:ea typeface="+mn-ea"/>
              <a:cs typeface="Times New Roman" pitchFamily="18" charset="0"/>
            </a:rPr>
            <a:t>2 этап</a:t>
          </a:r>
          <a:endParaRPr lang="ru-RU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B9EC78C-D083-4672-8C85-C2B7851F5ED2}" type="parTrans" cxnId="{38DB4B8B-A924-4EC2-9F88-05DE6578CAA0}">
      <dgm:prSet/>
      <dgm:spPr/>
      <dgm:t>
        <a:bodyPr/>
        <a:lstStyle/>
        <a:p>
          <a:endParaRPr lang="ru-RU"/>
        </a:p>
      </dgm:t>
    </dgm:pt>
    <dgm:pt modelId="{444F5155-4227-4EBF-9881-81023031915B}" type="sibTrans" cxnId="{38DB4B8B-A924-4EC2-9F88-05DE6578CAA0}">
      <dgm:prSet/>
      <dgm:spPr/>
      <dgm:t>
        <a:bodyPr/>
        <a:lstStyle/>
        <a:p>
          <a:endParaRPr lang="ru-RU"/>
        </a:p>
      </dgm:t>
    </dgm:pt>
    <dgm:pt modelId="{E1296DAD-1FB9-41A4-A567-B4D0B69698A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 rot="5400000">
          <a:off x="4044753" y="-1226336"/>
          <a:ext cx="1149871" cy="6762733"/>
        </a:xfrm>
        <a:prstGeom prst="round2SameRect">
          <a:avLst/>
        </a:prstGeom>
      </dgm:spPr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Организационно-практический</a:t>
          </a:r>
          <a:endParaRPr lang="ru-RU" sz="3200" dirty="0">
            <a:solidFill>
              <a:srgbClr val="002060"/>
            </a:solidFill>
            <a:latin typeface="Corbel"/>
            <a:ea typeface="+mn-ea"/>
            <a:cs typeface="+mn-cs"/>
          </a:endParaRPr>
        </a:p>
      </dgm:t>
    </dgm:pt>
    <dgm:pt modelId="{DE8FF3CE-BB97-4C48-8CF3-E5ACD8BFAF09}" type="parTrans" cxnId="{FE7A0C6C-B366-4F05-B09B-C6BC732341C0}">
      <dgm:prSet/>
      <dgm:spPr/>
      <dgm:t>
        <a:bodyPr/>
        <a:lstStyle/>
        <a:p>
          <a:endParaRPr lang="ru-RU"/>
        </a:p>
      </dgm:t>
    </dgm:pt>
    <dgm:pt modelId="{15701BF2-8D0D-4F1F-A417-B5A524FB0A1A}" type="sibTrans" cxnId="{FE7A0C6C-B366-4F05-B09B-C6BC732341C0}">
      <dgm:prSet/>
      <dgm:spPr/>
      <dgm:t>
        <a:bodyPr/>
        <a:lstStyle/>
        <a:p>
          <a:endParaRPr lang="ru-RU"/>
        </a:p>
      </dgm:t>
    </dgm:pt>
    <dgm:pt modelId="{F9CF9595-A0E9-4A53-840B-165AA86BFCEA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xfrm rot="5400000">
          <a:off x="-265354" y="3422233"/>
          <a:ext cx="1769032" cy="1238322"/>
        </a:xfrm>
        <a:prstGeom prst="chevron">
          <a:avLst/>
        </a:prstGeom>
      </dgm:spPr>
      <dgm:t>
        <a:bodyPr/>
        <a:lstStyle/>
        <a:p>
          <a:r>
            <a:rPr lang="ru-RU" b="1" smtClean="0">
              <a:latin typeface="Times New Roman" pitchFamily="18" charset="0"/>
              <a:ea typeface="+mn-ea"/>
              <a:cs typeface="Times New Roman" pitchFamily="18" charset="0"/>
            </a:rPr>
            <a:t>3 этап</a:t>
          </a:r>
          <a:endParaRPr lang="ru-RU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2F0E0E4-3DB5-4F7E-A884-1E7307DC9927}" type="parTrans" cxnId="{71295A0E-EA3D-4DF8-AC07-3D7111D7EB46}">
      <dgm:prSet/>
      <dgm:spPr/>
      <dgm:t>
        <a:bodyPr/>
        <a:lstStyle/>
        <a:p>
          <a:endParaRPr lang="ru-RU"/>
        </a:p>
      </dgm:t>
    </dgm:pt>
    <dgm:pt modelId="{33738A3B-03C5-485A-A25B-2D428E27FCC3}" type="sibTrans" cxnId="{71295A0E-EA3D-4DF8-AC07-3D7111D7EB46}">
      <dgm:prSet/>
      <dgm:spPr/>
      <dgm:t>
        <a:bodyPr/>
        <a:lstStyle/>
        <a:p>
          <a:endParaRPr lang="ru-RU"/>
        </a:p>
      </dgm:t>
    </dgm:pt>
    <dgm:pt modelId="{4418A758-34A6-43A2-96D9-55AC258FB54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 rot="5400000">
          <a:off x="4044753" y="350447"/>
          <a:ext cx="1149871" cy="6762733"/>
        </a:xfrm>
        <a:prstGeom prst="round2SameRect">
          <a:avLst/>
        </a:prstGeom>
      </dgm:spPr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Практически-обобщающий</a:t>
          </a:r>
          <a:endParaRPr lang="ru-RU" sz="3200" dirty="0">
            <a:solidFill>
              <a:srgbClr val="002060"/>
            </a:solidFill>
            <a:latin typeface="Corbel"/>
            <a:ea typeface="+mn-ea"/>
            <a:cs typeface="+mn-cs"/>
          </a:endParaRPr>
        </a:p>
      </dgm:t>
    </dgm:pt>
    <dgm:pt modelId="{8BF9F34B-5D81-4EDC-93B1-E7498CA8DE15}" type="parTrans" cxnId="{BE149681-B948-4A12-A5A2-CCE61F0D7288}">
      <dgm:prSet/>
      <dgm:spPr/>
      <dgm:t>
        <a:bodyPr/>
        <a:lstStyle/>
        <a:p>
          <a:endParaRPr lang="ru-RU"/>
        </a:p>
      </dgm:t>
    </dgm:pt>
    <dgm:pt modelId="{8D0539FA-788E-40C3-B2B0-256CA088AC6F}" type="sibTrans" cxnId="{BE149681-B948-4A12-A5A2-CCE61F0D7288}">
      <dgm:prSet/>
      <dgm:spPr/>
      <dgm:t>
        <a:bodyPr/>
        <a:lstStyle/>
        <a:p>
          <a:endParaRPr lang="ru-RU"/>
        </a:p>
      </dgm:t>
    </dgm:pt>
    <dgm:pt modelId="{CEAC1445-41E1-41AC-8EE7-2AC60A3D26D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 rot="5400000">
          <a:off x="4044753" y="-2803120"/>
          <a:ext cx="1149871" cy="6762733"/>
        </a:xfrm>
        <a:prstGeom prst="round2SameRect">
          <a:avLst/>
        </a:prstGeom>
      </dgm:spPr>
      <dgm:t>
        <a:bodyPr/>
        <a:lstStyle/>
        <a:p>
          <a:r>
            <a:rPr lang="ru-RU" sz="2800" b="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январь – август 2022 г.</a:t>
          </a:r>
          <a:endParaRPr lang="ru-RU" sz="2800" b="0" dirty="0">
            <a:solidFill>
              <a:srgbClr val="002060"/>
            </a:solidFill>
            <a:latin typeface="Corbel"/>
            <a:ea typeface="+mn-ea"/>
            <a:cs typeface="+mn-cs"/>
          </a:endParaRPr>
        </a:p>
      </dgm:t>
    </dgm:pt>
    <dgm:pt modelId="{7777E58B-193B-4AAA-B3AC-1A75367162DC}" type="parTrans" cxnId="{763EAFFA-6210-436D-9096-9028A8CCDBEA}">
      <dgm:prSet/>
      <dgm:spPr/>
      <dgm:t>
        <a:bodyPr/>
        <a:lstStyle/>
        <a:p>
          <a:endParaRPr lang="ru-RU"/>
        </a:p>
      </dgm:t>
    </dgm:pt>
    <dgm:pt modelId="{B22CA374-0EB7-408E-A0E8-6737E90317F0}" type="sibTrans" cxnId="{763EAFFA-6210-436D-9096-9028A8CCDBEA}">
      <dgm:prSet/>
      <dgm:spPr/>
      <dgm:t>
        <a:bodyPr/>
        <a:lstStyle/>
        <a:p>
          <a:endParaRPr lang="ru-RU"/>
        </a:p>
      </dgm:t>
    </dgm:pt>
    <dgm:pt modelId="{E30D57CC-9977-4D71-90E5-50D348E08BC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 rot="5400000">
          <a:off x="4044753" y="-1226336"/>
          <a:ext cx="1149871" cy="6762733"/>
        </a:xfrm>
        <a:prstGeom prst="round2SameRect">
          <a:avLst/>
        </a:prstGeom>
      </dgm:spPr>
      <dgm:t>
        <a:bodyPr/>
        <a:lstStyle/>
        <a:p>
          <a:r>
            <a:rPr lang="ru-RU" sz="2800" b="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сентябрь 2022 г. – </a:t>
          </a:r>
          <a:r>
            <a:rPr lang="ru-RU" sz="2800" b="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август </a:t>
          </a:r>
          <a:r>
            <a:rPr lang="ru-RU" sz="2800" b="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2024 г.</a:t>
          </a:r>
          <a:endParaRPr lang="ru-RU" sz="2800" b="0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701782C-BDD1-482E-9D6B-E8CD73A7BF56}" type="parTrans" cxnId="{D8822BFE-D43F-4666-8A58-93BFBDA9E7C3}">
      <dgm:prSet/>
      <dgm:spPr/>
      <dgm:t>
        <a:bodyPr/>
        <a:lstStyle/>
        <a:p>
          <a:endParaRPr lang="ru-RU"/>
        </a:p>
      </dgm:t>
    </dgm:pt>
    <dgm:pt modelId="{CE935968-D0AF-4BC6-AC90-4179BE78F343}" type="sibTrans" cxnId="{D8822BFE-D43F-4666-8A58-93BFBDA9E7C3}">
      <dgm:prSet/>
      <dgm:spPr/>
      <dgm:t>
        <a:bodyPr/>
        <a:lstStyle/>
        <a:p>
          <a:endParaRPr lang="ru-RU"/>
        </a:p>
      </dgm:t>
    </dgm:pt>
    <dgm:pt modelId="{14CD991F-9138-472E-AEF5-D8EE38DB92E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 rot="5400000">
          <a:off x="4044753" y="350447"/>
          <a:ext cx="1149871" cy="6762733"/>
        </a:xfrm>
        <a:prstGeom prst="round2SameRect">
          <a:avLst/>
        </a:prstGeom>
      </dgm:spPr>
      <dgm:t>
        <a:bodyPr/>
        <a:lstStyle/>
        <a:p>
          <a:r>
            <a:rPr lang="ru-RU" sz="2800" b="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сентябрь 2024г. </a:t>
          </a:r>
          <a:r>
            <a:rPr lang="ru-RU" sz="2800" b="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– </a:t>
          </a:r>
          <a:r>
            <a:rPr lang="ru-RU" sz="2800" b="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август 2025 </a:t>
          </a:r>
          <a:r>
            <a:rPr lang="ru-RU" sz="2800" b="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г.</a:t>
          </a:r>
          <a:endParaRPr lang="ru-RU" sz="2800" b="0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D8F7D07-0FC2-4E92-8D86-2066223EA840}" type="parTrans" cxnId="{6EA517A5-D50F-4D4B-B0C1-43E3A45E40C0}">
      <dgm:prSet/>
      <dgm:spPr/>
      <dgm:t>
        <a:bodyPr/>
        <a:lstStyle/>
        <a:p>
          <a:endParaRPr lang="ru-RU"/>
        </a:p>
      </dgm:t>
    </dgm:pt>
    <dgm:pt modelId="{D6CB0DF3-4CB8-41C7-9167-DCEB87BF6EEC}" type="sibTrans" cxnId="{6EA517A5-D50F-4D4B-B0C1-43E3A45E40C0}">
      <dgm:prSet/>
      <dgm:spPr/>
      <dgm:t>
        <a:bodyPr/>
        <a:lstStyle/>
        <a:p>
          <a:endParaRPr lang="ru-RU"/>
        </a:p>
      </dgm:t>
    </dgm:pt>
    <dgm:pt modelId="{2CFC8E12-CF27-4DA9-AAE2-95A5B1EC071B}" type="pres">
      <dgm:prSet presAssocID="{D9708918-F04D-499A-86E1-479305A8777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EDCDAD-5F4F-454D-9DEB-EA23888096F7}" type="pres">
      <dgm:prSet presAssocID="{AE96FA40-E6BB-4E1C-878F-0DF923FD2787}" presName="composite" presStyleCnt="0"/>
      <dgm:spPr/>
      <dgm:t>
        <a:bodyPr/>
        <a:lstStyle/>
        <a:p>
          <a:endParaRPr lang="ru-RU"/>
        </a:p>
      </dgm:t>
    </dgm:pt>
    <dgm:pt modelId="{91263244-A72B-47FC-BBA5-1B5BB36565E7}" type="pres">
      <dgm:prSet presAssocID="{AE96FA40-E6BB-4E1C-878F-0DF923FD278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4425D-9518-4570-9BFD-440DC58B2BBB}" type="pres">
      <dgm:prSet presAssocID="{AE96FA40-E6BB-4E1C-878F-0DF923FD278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146F0-C51D-422C-9E3F-46F54E650C23}" type="pres">
      <dgm:prSet presAssocID="{0B779C14-008D-40DC-AE37-7847BDAECD7F}" presName="sp" presStyleCnt="0"/>
      <dgm:spPr/>
      <dgm:t>
        <a:bodyPr/>
        <a:lstStyle/>
        <a:p>
          <a:endParaRPr lang="ru-RU"/>
        </a:p>
      </dgm:t>
    </dgm:pt>
    <dgm:pt modelId="{F7577641-A5A6-4AEF-B4C2-BAB3DFA6B335}" type="pres">
      <dgm:prSet presAssocID="{E02485FE-4D1B-4A89-9A77-C9C903A90B35}" presName="composite" presStyleCnt="0"/>
      <dgm:spPr/>
      <dgm:t>
        <a:bodyPr/>
        <a:lstStyle/>
        <a:p>
          <a:endParaRPr lang="ru-RU"/>
        </a:p>
      </dgm:t>
    </dgm:pt>
    <dgm:pt modelId="{B449FA9C-05EA-4FE8-81A2-B1C557EF5B3A}" type="pres">
      <dgm:prSet presAssocID="{E02485FE-4D1B-4A89-9A77-C9C903A90B3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27039-48DB-45D2-A983-46AF87944DCA}" type="pres">
      <dgm:prSet presAssocID="{E02485FE-4D1B-4A89-9A77-C9C903A90B3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BBEBD-FC20-46E9-A9B2-9F6BA41C906E}" type="pres">
      <dgm:prSet presAssocID="{444F5155-4227-4EBF-9881-81023031915B}" presName="sp" presStyleCnt="0"/>
      <dgm:spPr/>
      <dgm:t>
        <a:bodyPr/>
        <a:lstStyle/>
        <a:p>
          <a:endParaRPr lang="ru-RU"/>
        </a:p>
      </dgm:t>
    </dgm:pt>
    <dgm:pt modelId="{3461E282-7729-48FE-9B8F-6839FF108F06}" type="pres">
      <dgm:prSet presAssocID="{F9CF9595-A0E9-4A53-840B-165AA86BFCEA}" presName="composite" presStyleCnt="0"/>
      <dgm:spPr/>
      <dgm:t>
        <a:bodyPr/>
        <a:lstStyle/>
        <a:p>
          <a:endParaRPr lang="ru-RU"/>
        </a:p>
      </dgm:t>
    </dgm:pt>
    <dgm:pt modelId="{6D0951A9-164E-4C74-ADF9-0446DBFE8F43}" type="pres">
      <dgm:prSet presAssocID="{F9CF9595-A0E9-4A53-840B-165AA86BFCE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E97A6-CB2A-4B59-A6F2-3AEDBCC2E38F}" type="pres">
      <dgm:prSet presAssocID="{F9CF9595-A0E9-4A53-840B-165AA86BFCEA}" presName="descendantText" presStyleLbl="alignAcc1" presStyleIdx="2" presStyleCnt="3" custLinFactNeighborX="1014" custLinFactNeighborY="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41657D-07A3-4432-B7AC-B2D4DEB00319}" type="presOf" srcId="{14CD991F-9138-472E-AEF5-D8EE38DB92E4}" destId="{03EE97A6-CB2A-4B59-A6F2-3AEDBCC2E38F}" srcOrd="0" destOrd="1" presId="urn:microsoft.com/office/officeart/2005/8/layout/chevron2"/>
    <dgm:cxn modelId="{BE149681-B948-4A12-A5A2-CCE61F0D7288}" srcId="{F9CF9595-A0E9-4A53-840B-165AA86BFCEA}" destId="{4418A758-34A6-43A2-96D9-55AC258FB54E}" srcOrd="0" destOrd="0" parTransId="{8BF9F34B-5D81-4EDC-93B1-E7498CA8DE15}" sibTransId="{8D0539FA-788E-40C3-B2B0-256CA088AC6F}"/>
    <dgm:cxn modelId="{9FD9AED7-84BC-4C88-8897-15D77B68C933}" type="presOf" srcId="{E1296DAD-1FB9-41A4-A567-B4D0B69698A1}" destId="{76E27039-48DB-45D2-A983-46AF87944DCA}" srcOrd="0" destOrd="0" presId="urn:microsoft.com/office/officeart/2005/8/layout/chevron2"/>
    <dgm:cxn modelId="{D8822BFE-D43F-4666-8A58-93BFBDA9E7C3}" srcId="{E02485FE-4D1B-4A89-9A77-C9C903A90B35}" destId="{E30D57CC-9977-4D71-90E5-50D348E08BCB}" srcOrd="1" destOrd="0" parTransId="{F701782C-BDD1-482E-9D6B-E8CD73A7BF56}" sibTransId="{CE935968-D0AF-4BC6-AC90-4179BE78F343}"/>
    <dgm:cxn modelId="{6E48AF98-1980-47B5-9041-568D9894E0EF}" type="presOf" srcId="{CEAC1445-41E1-41AC-8EE7-2AC60A3D26DD}" destId="{BD84425D-9518-4570-9BFD-440DC58B2BBB}" srcOrd="0" destOrd="1" presId="urn:microsoft.com/office/officeart/2005/8/layout/chevron2"/>
    <dgm:cxn modelId="{BDCB8824-AEA2-4F0C-98FB-D692EAEB5AC6}" srcId="{D9708918-F04D-499A-86E1-479305A87771}" destId="{AE96FA40-E6BB-4E1C-878F-0DF923FD2787}" srcOrd="0" destOrd="0" parTransId="{BEA6529F-4E95-4260-BD1C-CC948FD95B91}" sibTransId="{0B779C14-008D-40DC-AE37-7847BDAECD7F}"/>
    <dgm:cxn modelId="{1CA487F5-4E33-499B-8B71-BFFB11229289}" type="presOf" srcId="{E30D57CC-9977-4D71-90E5-50D348E08BCB}" destId="{76E27039-48DB-45D2-A983-46AF87944DCA}" srcOrd="0" destOrd="1" presId="urn:microsoft.com/office/officeart/2005/8/layout/chevron2"/>
    <dgm:cxn modelId="{1A5ECC95-2D10-4161-B7F8-6045F8F801CA}" type="presOf" srcId="{E02485FE-4D1B-4A89-9A77-C9C903A90B35}" destId="{B449FA9C-05EA-4FE8-81A2-B1C557EF5B3A}" srcOrd="0" destOrd="0" presId="urn:microsoft.com/office/officeart/2005/8/layout/chevron2"/>
    <dgm:cxn modelId="{B5992E97-BEFA-43EE-A1D4-E7EEB5E1920F}" type="presOf" srcId="{F9CF9595-A0E9-4A53-840B-165AA86BFCEA}" destId="{6D0951A9-164E-4C74-ADF9-0446DBFE8F43}" srcOrd="0" destOrd="0" presId="urn:microsoft.com/office/officeart/2005/8/layout/chevron2"/>
    <dgm:cxn modelId="{C4D434D5-21CE-4023-B825-528821750FE4}" type="presOf" srcId="{D9708918-F04D-499A-86E1-479305A87771}" destId="{2CFC8E12-CF27-4DA9-AAE2-95A5B1EC071B}" srcOrd="0" destOrd="0" presId="urn:microsoft.com/office/officeart/2005/8/layout/chevron2"/>
    <dgm:cxn modelId="{38DB4B8B-A924-4EC2-9F88-05DE6578CAA0}" srcId="{D9708918-F04D-499A-86E1-479305A87771}" destId="{E02485FE-4D1B-4A89-9A77-C9C903A90B35}" srcOrd="1" destOrd="0" parTransId="{FB9EC78C-D083-4672-8C85-C2B7851F5ED2}" sibTransId="{444F5155-4227-4EBF-9881-81023031915B}"/>
    <dgm:cxn modelId="{71295A0E-EA3D-4DF8-AC07-3D7111D7EB46}" srcId="{D9708918-F04D-499A-86E1-479305A87771}" destId="{F9CF9595-A0E9-4A53-840B-165AA86BFCEA}" srcOrd="2" destOrd="0" parTransId="{42F0E0E4-3DB5-4F7E-A884-1E7307DC9927}" sibTransId="{33738A3B-03C5-485A-A25B-2D428E27FCC3}"/>
    <dgm:cxn modelId="{6EA517A5-D50F-4D4B-B0C1-43E3A45E40C0}" srcId="{F9CF9595-A0E9-4A53-840B-165AA86BFCEA}" destId="{14CD991F-9138-472E-AEF5-D8EE38DB92E4}" srcOrd="1" destOrd="0" parTransId="{BD8F7D07-0FC2-4E92-8D86-2066223EA840}" sibTransId="{D6CB0DF3-4CB8-41C7-9167-DCEB87BF6EEC}"/>
    <dgm:cxn modelId="{0698EE41-5255-4D40-89E1-30AF9896F8EB}" srcId="{AE96FA40-E6BB-4E1C-878F-0DF923FD2787}" destId="{8DBFEDDB-FEEB-4C17-9328-3F14ACC129F7}" srcOrd="0" destOrd="0" parTransId="{AD4D06E5-CDE2-4EC3-BD31-AF84E29D392D}" sibTransId="{52B413B6-FD6E-4A0A-BF27-728E4C2DE31F}"/>
    <dgm:cxn modelId="{251A5618-FAB1-446F-B554-AE7207EF57F1}" type="presOf" srcId="{4418A758-34A6-43A2-96D9-55AC258FB54E}" destId="{03EE97A6-CB2A-4B59-A6F2-3AEDBCC2E38F}" srcOrd="0" destOrd="0" presId="urn:microsoft.com/office/officeart/2005/8/layout/chevron2"/>
    <dgm:cxn modelId="{763EAFFA-6210-436D-9096-9028A8CCDBEA}" srcId="{AE96FA40-E6BB-4E1C-878F-0DF923FD2787}" destId="{CEAC1445-41E1-41AC-8EE7-2AC60A3D26DD}" srcOrd="1" destOrd="0" parTransId="{7777E58B-193B-4AAA-B3AC-1A75367162DC}" sibTransId="{B22CA374-0EB7-408E-A0E8-6737E90317F0}"/>
    <dgm:cxn modelId="{FE7A0C6C-B366-4F05-B09B-C6BC732341C0}" srcId="{E02485FE-4D1B-4A89-9A77-C9C903A90B35}" destId="{E1296DAD-1FB9-41A4-A567-B4D0B69698A1}" srcOrd="0" destOrd="0" parTransId="{DE8FF3CE-BB97-4C48-8CF3-E5ACD8BFAF09}" sibTransId="{15701BF2-8D0D-4F1F-A417-B5A524FB0A1A}"/>
    <dgm:cxn modelId="{530F71F8-F5A1-43B1-AAFA-598CBE173C1B}" type="presOf" srcId="{AE96FA40-E6BB-4E1C-878F-0DF923FD2787}" destId="{91263244-A72B-47FC-BBA5-1B5BB36565E7}" srcOrd="0" destOrd="0" presId="urn:microsoft.com/office/officeart/2005/8/layout/chevron2"/>
    <dgm:cxn modelId="{793D518C-53A5-4E69-9BF0-0016B4ED44C9}" type="presOf" srcId="{8DBFEDDB-FEEB-4C17-9328-3F14ACC129F7}" destId="{BD84425D-9518-4570-9BFD-440DC58B2BBB}" srcOrd="0" destOrd="0" presId="urn:microsoft.com/office/officeart/2005/8/layout/chevron2"/>
    <dgm:cxn modelId="{98984AA6-12A3-4090-8883-82BC1789BF52}" type="presParOf" srcId="{2CFC8E12-CF27-4DA9-AAE2-95A5B1EC071B}" destId="{33EDCDAD-5F4F-454D-9DEB-EA23888096F7}" srcOrd="0" destOrd="0" presId="urn:microsoft.com/office/officeart/2005/8/layout/chevron2"/>
    <dgm:cxn modelId="{64096589-6D79-4D83-81A1-E35B56B3871B}" type="presParOf" srcId="{33EDCDAD-5F4F-454D-9DEB-EA23888096F7}" destId="{91263244-A72B-47FC-BBA5-1B5BB36565E7}" srcOrd="0" destOrd="0" presId="urn:microsoft.com/office/officeart/2005/8/layout/chevron2"/>
    <dgm:cxn modelId="{F2D83C96-A5BE-4E90-A2BD-3DB8895ACB8D}" type="presParOf" srcId="{33EDCDAD-5F4F-454D-9DEB-EA23888096F7}" destId="{BD84425D-9518-4570-9BFD-440DC58B2BBB}" srcOrd="1" destOrd="0" presId="urn:microsoft.com/office/officeart/2005/8/layout/chevron2"/>
    <dgm:cxn modelId="{6D4D24D2-8BBC-409F-8E49-2BED28FA9231}" type="presParOf" srcId="{2CFC8E12-CF27-4DA9-AAE2-95A5B1EC071B}" destId="{55F146F0-C51D-422C-9E3F-46F54E650C23}" srcOrd="1" destOrd="0" presId="urn:microsoft.com/office/officeart/2005/8/layout/chevron2"/>
    <dgm:cxn modelId="{041991DB-393C-47FD-A566-65356CB57709}" type="presParOf" srcId="{2CFC8E12-CF27-4DA9-AAE2-95A5B1EC071B}" destId="{F7577641-A5A6-4AEF-B4C2-BAB3DFA6B335}" srcOrd="2" destOrd="0" presId="urn:microsoft.com/office/officeart/2005/8/layout/chevron2"/>
    <dgm:cxn modelId="{682E47E3-9281-412C-A07B-C37105EB38E4}" type="presParOf" srcId="{F7577641-A5A6-4AEF-B4C2-BAB3DFA6B335}" destId="{B449FA9C-05EA-4FE8-81A2-B1C557EF5B3A}" srcOrd="0" destOrd="0" presId="urn:microsoft.com/office/officeart/2005/8/layout/chevron2"/>
    <dgm:cxn modelId="{580A4490-9B03-47A7-B6E1-5BD240B7CBD7}" type="presParOf" srcId="{F7577641-A5A6-4AEF-B4C2-BAB3DFA6B335}" destId="{76E27039-48DB-45D2-A983-46AF87944DCA}" srcOrd="1" destOrd="0" presId="urn:microsoft.com/office/officeart/2005/8/layout/chevron2"/>
    <dgm:cxn modelId="{6603E31C-D206-43AF-A39E-E2FB13A6A29E}" type="presParOf" srcId="{2CFC8E12-CF27-4DA9-AAE2-95A5B1EC071B}" destId="{3BFBBEBD-FC20-46E9-A9B2-9F6BA41C906E}" srcOrd="3" destOrd="0" presId="urn:microsoft.com/office/officeart/2005/8/layout/chevron2"/>
    <dgm:cxn modelId="{C4BCFE60-DEB7-455B-A4AC-3171454B2759}" type="presParOf" srcId="{2CFC8E12-CF27-4DA9-AAE2-95A5B1EC071B}" destId="{3461E282-7729-48FE-9B8F-6839FF108F06}" srcOrd="4" destOrd="0" presId="urn:microsoft.com/office/officeart/2005/8/layout/chevron2"/>
    <dgm:cxn modelId="{C22459B6-E1A6-4DE9-A98F-728C3280E317}" type="presParOf" srcId="{3461E282-7729-48FE-9B8F-6839FF108F06}" destId="{6D0951A9-164E-4C74-ADF9-0446DBFE8F43}" srcOrd="0" destOrd="0" presId="urn:microsoft.com/office/officeart/2005/8/layout/chevron2"/>
    <dgm:cxn modelId="{921CDA0C-4013-4DB1-AE22-DE6D51AC4EB7}" type="presParOf" srcId="{3461E282-7729-48FE-9B8F-6839FF108F06}" destId="{03EE97A6-CB2A-4B59-A6F2-3AEDBCC2E38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127312-7D8C-4F7C-9509-D64C993EDE2A}" type="doc">
      <dgm:prSet loTypeId="urn:microsoft.com/office/officeart/2005/8/layout/radial6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62F00B4-873E-41AB-806A-81F5F513B487}">
      <dgm:prSet phldrT="[Текст]"/>
      <dgm:spPr>
        <a:xfrm>
          <a:off x="3742828" y="2237614"/>
          <a:ext cx="2382770" cy="2382770"/>
        </a:xfrm>
        <a:prstGeom prst="ellipse">
          <a:avLst/>
        </a:prstGeom>
        <a:gradFill rotWithShape="0">
          <a:gsLst>
            <a:gs pos="0">
              <a:srgbClr val="00ADDC">
                <a:hueOff val="0"/>
                <a:satOff val="0"/>
                <a:lumOff val="0"/>
                <a:alphaOff val="0"/>
                <a:tint val="35000"/>
                <a:satMod val="253000"/>
              </a:srgbClr>
            </a:gs>
            <a:gs pos="50000">
              <a:srgbClr val="00ADDC">
                <a:hueOff val="0"/>
                <a:satOff val="0"/>
                <a:lumOff val="0"/>
                <a:alphaOff val="0"/>
                <a:tint val="42000"/>
                <a:satMod val="255000"/>
              </a:srgbClr>
            </a:gs>
            <a:gs pos="97000">
              <a:srgbClr val="00ADDC">
                <a:hueOff val="0"/>
                <a:satOff val="0"/>
                <a:lumOff val="0"/>
                <a:alphaOff val="0"/>
                <a:tint val="53000"/>
                <a:satMod val="260000"/>
              </a:srgbClr>
            </a:gs>
            <a:gs pos="100000">
              <a:srgbClr val="00ADDC">
                <a:hueOff val="0"/>
                <a:satOff val="0"/>
                <a:lumOff val="0"/>
                <a:alphaOff val="0"/>
                <a:tint val="56000"/>
                <a:satMod val="275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b="1" dirty="0" smtClean="0">
              <a:solidFill>
                <a:srgbClr val="D6ECFF">
                  <a:lumMod val="2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Условия</a:t>
          </a:r>
          <a:r>
            <a:rPr lang="ru-RU" dirty="0" smtClean="0">
              <a:solidFill>
                <a:sysClr val="windowText" lastClr="000000"/>
              </a:solidFill>
              <a:latin typeface="Corbel"/>
              <a:ea typeface="+mn-ea"/>
              <a:cs typeface="+mn-cs"/>
            </a:rPr>
            <a:t> </a:t>
          </a:r>
          <a:endParaRPr lang="ru-RU" dirty="0">
            <a:solidFill>
              <a:sysClr val="windowText" lastClr="000000"/>
            </a:solidFill>
            <a:latin typeface="Corbel"/>
            <a:ea typeface="+mn-ea"/>
            <a:cs typeface="+mn-cs"/>
          </a:endParaRPr>
        </a:p>
      </dgm:t>
    </dgm:pt>
    <dgm:pt modelId="{80034F7E-7E86-4DD1-81DD-035E032D2ED1}" type="parTrans" cxnId="{1AF0D614-711C-422A-8D11-F0FFFAE46272}">
      <dgm:prSet/>
      <dgm:spPr/>
      <dgm:t>
        <a:bodyPr/>
        <a:lstStyle/>
        <a:p>
          <a:endParaRPr lang="ru-RU"/>
        </a:p>
      </dgm:t>
    </dgm:pt>
    <dgm:pt modelId="{2DBCBB26-BCE6-48E6-8010-D95A9BE26EE8}" type="sibTrans" cxnId="{1AF0D614-711C-422A-8D11-F0FFFAE46272}">
      <dgm:prSet/>
      <dgm:spPr/>
      <dgm:t>
        <a:bodyPr/>
        <a:lstStyle/>
        <a:p>
          <a:endParaRPr lang="ru-RU"/>
        </a:p>
      </dgm:t>
    </dgm:pt>
    <dgm:pt modelId="{856B4274-4AD2-4F53-BC2C-EB892549E5B2}">
      <dgm:prSet phldrT="[Текст]" custT="1"/>
      <dgm:spPr>
        <a:xfrm>
          <a:off x="3880143" y="891"/>
          <a:ext cx="2108141" cy="1667939"/>
        </a:xfrm>
        <a:prstGeom prst="ellipse">
          <a:avLst/>
        </a:prstGeom>
        <a:gradFill rotWithShape="0">
          <a:gsLst>
            <a:gs pos="0">
              <a:srgbClr val="738AC8">
                <a:hueOff val="0"/>
                <a:satOff val="0"/>
                <a:lumOff val="0"/>
                <a:alphaOff val="0"/>
                <a:tint val="35000"/>
                <a:satMod val="253000"/>
              </a:srgbClr>
            </a:gs>
            <a:gs pos="50000">
              <a:srgbClr val="738AC8">
                <a:hueOff val="0"/>
                <a:satOff val="0"/>
                <a:lumOff val="0"/>
                <a:alphaOff val="0"/>
                <a:tint val="42000"/>
                <a:satMod val="255000"/>
              </a:srgbClr>
            </a:gs>
            <a:gs pos="97000">
              <a:srgbClr val="738AC8">
                <a:hueOff val="0"/>
                <a:satOff val="0"/>
                <a:lumOff val="0"/>
                <a:alphaOff val="0"/>
                <a:tint val="53000"/>
                <a:satMod val="260000"/>
              </a:srgbClr>
            </a:gs>
            <a:gs pos="100000">
              <a:srgbClr val="738AC8">
                <a:hueOff val="0"/>
                <a:satOff val="0"/>
                <a:lumOff val="0"/>
                <a:alphaOff val="0"/>
                <a:tint val="56000"/>
                <a:satMod val="275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800" dirty="0" smtClean="0">
              <a:solidFill>
                <a:srgbClr val="D6ECFF">
                  <a:lumMod val="2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Нормативно-правовые</a:t>
          </a:r>
          <a:endParaRPr lang="ru-RU" sz="1800" dirty="0">
            <a:solidFill>
              <a:srgbClr val="D6ECFF">
                <a:lumMod val="25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3897409-6C2C-4D52-8B87-AAFBB7A371CA}" type="parTrans" cxnId="{AAFD733D-3C17-46D7-9058-3DF1B73D9B24}">
      <dgm:prSet/>
      <dgm:spPr/>
      <dgm:t>
        <a:bodyPr/>
        <a:lstStyle/>
        <a:p>
          <a:endParaRPr lang="ru-RU"/>
        </a:p>
      </dgm:t>
    </dgm:pt>
    <dgm:pt modelId="{F24FAD9B-4516-4D9E-8934-24492A07E7B1}" type="sibTrans" cxnId="{AAFD733D-3C17-46D7-9058-3DF1B73D9B24}">
      <dgm:prSet/>
      <dgm:spPr>
        <a:xfrm>
          <a:off x="2280029" y="774815"/>
          <a:ext cx="5308369" cy="5308369"/>
        </a:xfrm>
        <a:prstGeom prst="blockArc">
          <a:avLst>
            <a:gd name="adj1" fmla="val 16200000"/>
            <a:gd name="adj2" fmla="val 19800000"/>
            <a:gd name="adj3" fmla="val 4525"/>
          </a:avLst>
        </a:prstGeom>
        <a:gradFill rotWithShape="0">
          <a:gsLst>
            <a:gs pos="0">
              <a:srgbClr val="738AC8">
                <a:hueOff val="0"/>
                <a:satOff val="0"/>
                <a:lumOff val="0"/>
                <a:alphaOff val="0"/>
                <a:tint val="35000"/>
                <a:satMod val="253000"/>
              </a:srgbClr>
            </a:gs>
            <a:gs pos="50000">
              <a:srgbClr val="738AC8">
                <a:hueOff val="0"/>
                <a:satOff val="0"/>
                <a:lumOff val="0"/>
                <a:alphaOff val="0"/>
                <a:tint val="42000"/>
                <a:satMod val="255000"/>
              </a:srgbClr>
            </a:gs>
            <a:gs pos="97000">
              <a:srgbClr val="738AC8">
                <a:hueOff val="0"/>
                <a:satOff val="0"/>
                <a:lumOff val="0"/>
                <a:alphaOff val="0"/>
                <a:tint val="53000"/>
                <a:satMod val="260000"/>
              </a:srgbClr>
            </a:gs>
            <a:gs pos="100000">
              <a:srgbClr val="738AC8">
                <a:hueOff val="0"/>
                <a:satOff val="0"/>
                <a:lumOff val="0"/>
                <a:alphaOff val="0"/>
                <a:tint val="56000"/>
                <a:satMod val="275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gm:spPr>
      <dgm:t>
        <a:bodyPr/>
        <a:lstStyle/>
        <a:p>
          <a:endParaRPr lang="ru-RU"/>
        </a:p>
      </dgm:t>
    </dgm:pt>
    <dgm:pt modelId="{C133E581-C856-42E8-9C16-A3AA062E0C6A}">
      <dgm:prSet phldrT="[Текст]" custT="1"/>
      <dgm:spPr>
        <a:xfrm>
          <a:off x="5868511" y="1297960"/>
          <a:ext cx="2624585" cy="1667939"/>
        </a:xfrm>
        <a:prstGeom prst="ellipse">
          <a:avLst/>
        </a:prstGeom>
        <a:gradFill rotWithShape="0">
          <a:gsLst>
            <a:gs pos="0">
              <a:srgbClr val="738AC8">
                <a:hueOff val="-619303"/>
                <a:satOff val="6209"/>
                <a:lumOff val="-4314"/>
                <a:alphaOff val="0"/>
                <a:tint val="35000"/>
                <a:satMod val="253000"/>
              </a:srgbClr>
            </a:gs>
            <a:gs pos="50000">
              <a:srgbClr val="738AC8">
                <a:hueOff val="-619303"/>
                <a:satOff val="6209"/>
                <a:lumOff val="-4314"/>
                <a:alphaOff val="0"/>
                <a:tint val="42000"/>
                <a:satMod val="255000"/>
              </a:srgbClr>
            </a:gs>
            <a:gs pos="97000">
              <a:srgbClr val="738AC8">
                <a:hueOff val="-619303"/>
                <a:satOff val="6209"/>
                <a:lumOff val="-4314"/>
                <a:alphaOff val="0"/>
                <a:tint val="53000"/>
                <a:satMod val="260000"/>
              </a:srgbClr>
            </a:gs>
            <a:gs pos="100000">
              <a:srgbClr val="738AC8">
                <a:hueOff val="-619303"/>
                <a:satOff val="6209"/>
                <a:lumOff val="-4314"/>
                <a:alphaOff val="0"/>
                <a:tint val="56000"/>
                <a:satMod val="275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000" dirty="0" smtClean="0">
              <a:solidFill>
                <a:srgbClr val="D6ECFF">
                  <a:lumMod val="2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Финансовые</a:t>
          </a:r>
          <a:endParaRPr lang="ru-RU" sz="2000" dirty="0">
            <a:solidFill>
              <a:srgbClr val="D6ECFF">
                <a:lumMod val="25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6EFD389-FDAC-4FDA-8445-130B90BEFB03}" type="parTrans" cxnId="{138787DF-A441-4187-A4D2-A88ADC65238D}">
      <dgm:prSet/>
      <dgm:spPr/>
      <dgm:t>
        <a:bodyPr/>
        <a:lstStyle/>
        <a:p>
          <a:endParaRPr lang="ru-RU"/>
        </a:p>
      </dgm:t>
    </dgm:pt>
    <dgm:pt modelId="{9EFCCC9E-413E-44EC-ABE8-4728A62E9BF5}" type="sibTrans" cxnId="{138787DF-A441-4187-A4D2-A88ADC65238D}">
      <dgm:prSet/>
      <dgm:spPr>
        <a:xfrm>
          <a:off x="2280029" y="774815"/>
          <a:ext cx="5308369" cy="5308369"/>
        </a:xfrm>
        <a:prstGeom prst="blockArc">
          <a:avLst>
            <a:gd name="adj1" fmla="val 19800000"/>
            <a:gd name="adj2" fmla="val 1800000"/>
            <a:gd name="adj3" fmla="val 4525"/>
          </a:avLst>
        </a:prstGeom>
        <a:gradFill rotWithShape="0">
          <a:gsLst>
            <a:gs pos="0">
              <a:srgbClr val="738AC8">
                <a:hueOff val="-619303"/>
                <a:satOff val="6209"/>
                <a:lumOff val="-4314"/>
                <a:alphaOff val="0"/>
                <a:tint val="35000"/>
                <a:satMod val="253000"/>
              </a:srgbClr>
            </a:gs>
            <a:gs pos="50000">
              <a:srgbClr val="738AC8">
                <a:hueOff val="-619303"/>
                <a:satOff val="6209"/>
                <a:lumOff val="-4314"/>
                <a:alphaOff val="0"/>
                <a:tint val="42000"/>
                <a:satMod val="255000"/>
              </a:srgbClr>
            </a:gs>
            <a:gs pos="97000">
              <a:srgbClr val="738AC8">
                <a:hueOff val="-619303"/>
                <a:satOff val="6209"/>
                <a:lumOff val="-4314"/>
                <a:alphaOff val="0"/>
                <a:tint val="53000"/>
                <a:satMod val="260000"/>
              </a:srgbClr>
            </a:gs>
            <a:gs pos="100000">
              <a:srgbClr val="738AC8">
                <a:hueOff val="-619303"/>
                <a:satOff val="6209"/>
                <a:lumOff val="-4314"/>
                <a:alphaOff val="0"/>
                <a:tint val="56000"/>
                <a:satMod val="275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gm:spPr>
      <dgm:t>
        <a:bodyPr/>
        <a:lstStyle/>
        <a:p>
          <a:endParaRPr lang="ru-RU"/>
        </a:p>
      </dgm:t>
    </dgm:pt>
    <dgm:pt modelId="{1176101D-7722-463B-AB0A-DA1C57B10BEC}">
      <dgm:prSet phldrT="[Текст]" custT="1"/>
      <dgm:spPr>
        <a:xfrm>
          <a:off x="5897516" y="3892099"/>
          <a:ext cx="2566575" cy="1667939"/>
        </a:xfrm>
        <a:prstGeom prst="ellipse">
          <a:avLst/>
        </a:prstGeom>
        <a:gradFill rotWithShape="0">
          <a:gsLst>
            <a:gs pos="0">
              <a:srgbClr val="738AC8">
                <a:hueOff val="-1238607"/>
                <a:satOff val="12418"/>
                <a:lumOff val="-8628"/>
                <a:alphaOff val="0"/>
                <a:tint val="35000"/>
                <a:satMod val="253000"/>
              </a:srgbClr>
            </a:gs>
            <a:gs pos="50000">
              <a:srgbClr val="738AC8">
                <a:hueOff val="-1238607"/>
                <a:satOff val="12418"/>
                <a:lumOff val="-8628"/>
                <a:alphaOff val="0"/>
                <a:tint val="42000"/>
                <a:satMod val="255000"/>
              </a:srgbClr>
            </a:gs>
            <a:gs pos="97000">
              <a:srgbClr val="738AC8">
                <a:hueOff val="-1238607"/>
                <a:satOff val="12418"/>
                <a:lumOff val="-8628"/>
                <a:alphaOff val="0"/>
                <a:tint val="53000"/>
                <a:satMod val="260000"/>
              </a:srgbClr>
            </a:gs>
            <a:gs pos="100000">
              <a:srgbClr val="738AC8">
                <a:hueOff val="-1238607"/>
                <a:satOff val="12418"/>
                <a:lumOff val="-8628"/>
                <a:alphaOff val="0"/>
                <a:tint val="56000"/>
                <a:satMod val="275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000" dirty="0" smtClean="0">
              <a:solidFill>
                <a:srgbClr val="D6ECFF">
                  <a:lumMod val="2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Материально-технические</a:t>
          </a:r>
          <a:endParaRPr lang="ru-RU" sz="2000" dirty="0">
            <a:solidFill>
              <a:srgbClr val="D6ECFF">
                <a:lumMod val="25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6A44CD5-8801-4EA0-83B1-8D7667ACA312}" type="parTrans" cxnId="{CFC30B86-6505-410D-A602-7101E327A74D}">
      <dgm:prSet/>
      <dgm:spPr/>
      <dgm:t>
        <a:bodyPr/>
        <a:lstStyle/>
        <a:p>
          <a:endParaRPr lang="ru-RU"/>
        </a:p>
      </dgm:t>
    </dgm:pt>
    <dgm:pt modelId="{3C7D89A7-D2FD-4F1F-85B4-EED3235E7FB0}" type="sibTrans" cxnId="{CFC30B86-6505-410D-A602-7101E327A74D}">
      <dgm:prSet/>
      <dgm:spPr>
        <a:xfrm>
          <a:off x="2280029" y="774815"/>
          <a:ext cx="5308369" cy="5308369"/>
        </a:xfrm>
        <a:prstGeom prst="blockArc">
          <a:avLst>
            <a:gd name="adj1" fmla="val 1800000"/>
            <a:gd name="adj2" fmla="val 5400000"/>
            <a:gd name="adj3" fmla="val 4525"/>
          </a:avLst>
        </a:prstGeom>
        <a:gradFill rotWithShape="0">
          <a:gsLst>
            <a:gs pos="0">
              <a:srgbClr val="738AC8">
                <a:hueOff val="-1238607"/>
                <a:satOff val="12418"/>
                <a:lumOff val="-8628"/>
                <a:alphaOff val="0"/>
                <a:tint val="35000"/>
                <a:satMod val="253000"/>
              </a:srgbClr>
            </a:gs>
            <a:gs pos="50000">
              <a:srgbClr val="738AC8">
                <a:hueOff val="-1238607"/>
                <a:satOff val="12418"/>
                <a:lumOff val="-8628"/>
                <a:alphaOff val="0"/>
                <a:tint val="42000"/>
                <a:satMod val="255000"/>
              </a:srgbClr>
            </a:gs>
            <a:gs pos="97000">
              <a:srgbClr val="738AC8">
                <a:hueOff val="-1238607"/>
                <a:satOff val="12418"/>
                <a:lumOff val="-8628"/>
                <a:alphaOff val="0"/>
                <a:tint val="53000"/>
                <a:satMod val="260000"/>
              </a:srgbClr>
            </a:gs>
            <a:gs pos="100000">
              <a:srgbClr val="738AC8">
                <a:hueOff val="-1238607"/>
                <a:satOff val="12418"/>
                <a:lumOff val="-8628"/>
                <a:alphaOff val="0"/>
                <a:tint val="56000"/>
                <a:satMod val="275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gm:spPr>
      <dgm:t>
        <a:bodyPr/>
        <a:lstStyle/>
        <a:p>
          <a:endParaRPr lang="ru-RU"/>
        </a:p>
      </dgm:t>
    </dgm:pt>
    <dgm:pt modelId="{D9683466-D02F-426D-8792-BBB42284138B}">
      <dgm:prSet phldrT="[Текст]" custT="1"/>
      <dgm:spPr>
        <a:xfrm>
          <a:off x="4100244" y="5189169"/>
          <a:ext cx="1667939" cy="1667939"/>
        </a:xfrm>
        <a:prstGeom prst="ellipse">
          <a:avLst/>
        </a:prstGeom>
        <a:gradFill rotWithShape="0">
          <a:gsLst>
            <a:gs pos="0">
              <a:srgbClr val="738AC8">
                <a:hueOff val="-1857910"/>
                <a:satOff val="18626"/>
                <a:lumOff val="-12941"/>
                <a:alphaOff val="0"/>
                <a:tint val="35000"/>
                <a:satMod val="253000"/>
              </a:srgbClr>
            </a:gs>
            <a:gs pos="50000">
              <a:srgbClr val="738AC8">
                <a:hueOff val="-1857910"/>
                <a:satOff val="18626"/>
                <a:lumOff val="-12941"/>
                <a:alphaOff val="0"/>
                <a:tint val="42000"/>
                <a:satMod val="255000"/>
              </a:srgbClr>
            </a:gs>
            <a:gs pos="97000">
              <a:srgbClr val="738AC8">
                <a:hueOff val="-1857910"/>
                <a:satOff val="18626"/>
                <a:lumOff val="-12941"/>
                <a:alphaOff val="0"/>
                <a:tint val="53000"/>
                <a:satMod val="260000"/>
              </a:srgbClr>
            </a:gs>
            <a:gs pos="100000">
              <a:srgbClr val="738AC8">
                <a:hueOff val="-1857910"/>
                <a:satOff val="18626"/>
                <a:lumOff val="-12941"/>
                <a:alphaOff val="0"/>
                <a:tint val="56000"/>
                <a:satMod val="275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000" dirty="0" smtClean="0">
              <a:solidFill>
                <a:srgbClr val="D6ECFF">
                  <a:lumMod val="2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Кадровые</a:t>
          </a:r>
          <a:endParaRPr lang="ru-RU" sz="2000" dirty="0">
            <a:solidFill>
              <a:srgbClr val="D6ECFF">
                <a:lumMod val="25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C9DFA0F-CC5C-476C-B9A0-EF8B1B8928F9}" type="parTrans" cxnId="{AEBB6330-FF3F-4E8C-B4F2-0D8599A3B3E8}">
      <dgm:prSet/>
      <dgm:spPr/>
      <dgm:t>
        <a:bodyPr/>
        <a:lstStyle/>
        <a:p>
          <a:endParaRPr lang="ru-RU"/>
        </a:p>
      </dgm:t>
    </dgm:pt>
    <dgm:pt modelId="{18A69781-4DD3-4EE0-A23A-08E9FDD07337}" type="sibTrans" cxnId="{AEBB6330-FF3F-4E8C-B4F2-0D8599A3B3E8}">
      <dgm:prSet/>
      <dgm:spPr>
        <a:xfrm>
          <a:off x="2280029" y="774815"/>
          <a:ext cx="5308369" cy="5308369"/>
        </a:xfrm>
        <a:prstGeom prst="blockArc">
          <a:avLst>
            <a:gd name="adj1" fmla="val 5400000"/>
            <a:gd name="adj2" fmla="val 9000000"/>
            <a:gd name="adj3" fmla="val 4525"/>
          </a:avLst>
        </a:prstGeom>
        <a:gradFill rotWithShape="0">
          <a:gsLst>
            <a:gs pos="0">
              <a:srgbClr val="738AC8">
                <a:hueOff val="-1857910"/>
                <a:satOff val="18626"/>
                <a:lumOff val="-12941"/>
                <a:alphaOff val="0"/>
                <a:tint val="35000"/>
                <a:satMod val="253000"/>
              </a:srgbClr>
            </a:gs>
            <a:gs pos="50000">
              <a:srgbClr val="738AC8">
                <a:hueOff val="-1857910"/>
                <a:satOff val="18626"/>
                <a:lumOff val="-12941"/>
                <a:alphaOff val="0"/>
                <a:tint val="42000"/>
                <a:satMod val="255000"/>
              </a:srgbClr>
            </a:gs>
            <a:gs pos="97000">
              <a:srgbClr val="738AC8">
                <a:hueOff val="-1857910"/>
                <a:satOff val="18626"/>
                <a:lumOff val="-12941"/>
                <a:alphaOff val="0"/>
                <a:tint val="53000"/>
                <a:satMod val="260000"/>
              </a:srgbClr>
            </a:gs>
            <a:gs pos="100000">
              <a:srgbClr val="738AC8">
                <a:hueOff val="-1857910"/>
                <a:satOff val="18626"/>
                <a:lumOff val="-12941"/>
                <a:alphaOff val="0"/>
                <a:tint val="56000"/>
                <a:satMod val="275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gm:spPr>
      <dgm:t>
        <a:bodyPr/>
        <a:lstStyle/>
        <a:p>
          <a:endParaRPr lang="ru-RU"/>
        </a:p>
      </dgm:t>
    </dgm:pt>
    <dgm:pt modelId="{1BAC7A97-2310-403F-A021-3A0373A0722C}">
      <dgm:prSet phldrT="[Текст]" custT="1"/>
      <dgm:spPr>
        <a:xfrm>
          <a:off x="1365314" y="3892099"/>
          <a:ext cx="2644617" cy="1667939"/>
        </a:xfrm>
        <a:prstGeom prst="ellipse">
          <a:avLst/>
        </a:prstGeom>
        <a:gradFill rotWithShape="0">
          <a:gsLst>
            <a:gs pos="0">
              <a:srgbClr val="738AC8">
                <a:hueOff val="-2477214"/>
                <a:satOff val="24835"/>
                <a:lumOff val="-17255"/>
                <a:alphaOff val="0"/>
                <a:tint val="35000"/>
                <a:satMod val="253000"/>
              </a:srgbClr>
            </a:gs>
            <a:gs pos="50000">
              <a:srgbClr val="738AC8">
                <a:hueOff val="-2477214"/>
                <a:satOff val="24835"/>
                <a:lumOff val="-17255"/>
                <a:alphaOff val="0"/>
                <a:tint val="42000"/>
                <a:satMod val="255000"/>
              </a:srgbClr>
            </a:gs>
            <a:gs pos="97000">
              <a:srgbClr val="738AC8">
                <a:hueOff val="-2477214"/>
                <a:satOff val="24835"/>
                <a:lumOff val="-17255"/>
                <a:alphaOff val="0"/>
                <a:tint val="53000"/>
                <a:satMod val="260000"/>
              </a:srgbClr>
            </a:gs>
            <a:gs pos="100000">
              <a:srgbClr val="738AC8">
                <a:hueOff val="-2477214"/>
                <a:satOff val="24835"/>
                <a:lumOff val="-17255"/>
                <a:alphaOff val="0"/>
                <a:tint val="56000"/>
                <a:satMod val="275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800" dirty="0" smtClean="0">
              <a:solidFill>
                <a:srgbClr val="D6ECFF">
                  <a:lumMod val="2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Организационные</a:t>
          </a:r>
          <a:endParaRPr lang="ru-RU" sz="1800" dirty="0">
            <a:solidFill>
              <a:srgbClr val="D6ECFF">
                <a:lumMod val="25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082C9E5-6AFC-4BEA-90B5-7A7CA24D89ED}" type="parTrans" cxnId="{8F6BC4F4-5E63-419F-8FF4-09A1ADE00D97}">
      <dgm:prSet/>
      <dgm:spPr/>
      <dgm:t>
        <a:bodyPr/>
        <a:lstStyle/>
        <a:p>
          <a:endParaRPr lang="ru-RU"/>
        </a:p>
      </dgm:t>
    </dgm:pt>
    <dgm:pt modelId="{47677823-6D47-41DD-AD82-F22777B5A7BE}" type="sibTrans" cxnId="{8F6BC4F4-5E63-419F-8FF4-09A1ADE00D97}">
      <dgm:prSet/>
      <dgm:spPr>
        <a:xfrm>
          <a:off x="2280029" y="774815"/>
          <a:ext cx="5308369" cy="5308369"/>
        </a:xfrm>
        <a:prstGeom prst="blockArc">
          <a:avLst>
            <a:gd name="adj1" fmla="val 9000000"/>
            <a:gd name="adj2" fmla="val 12600000"/>
            <a:gd name="adj3" fmla="val 4525"/>
          </a:avLst>
        </a:prstGeom>
        <a:gradFill rotWithShape="0">
          <a:gsLst>
            <a:gs pos="0">
              <a:srgbClr val="738AC8">
                <a:hueOff val="-2477214"/>
                <a:satOff val="24835"/>
                <a:lumOff val="-17255"/>
                <a:alphaOff val="0"/>
                <a:tint val="35000"/>
                <a:satMod val="253000"/>
              </a:srgbClr>
            </a:gs>
            <a:gs pos="50000">
              <a:srgbClr val="738AC8">
                <a:hueOff val="-2477214"/>
                <a:satOff val="24835"/>
                <a:lumOff val="-17255"/>
                <a:alphaOff val="0"/>
                <a:tint val="42000"/>
                <a:satMod val="255000"/>
              </a:srgbClr>
            </a:gs>
            <a:gs pos="97000">
              <a:srgbClr val="738AC8">
                <a:hueOff val="-2477214"/>
                <a:satOff val="24835"/>
                <a:lumOff val="-17255"/>
                <a:alphaOff val="0"/>
                <a:tint val="53000"/>
                <a:satMod val="260000"/>
              </a:srgbClr>
            </a:gs>
            <a:gs pos="100000">
              <a:srgbClr val="738AC8">
                <a:hueOff val="-2477214"/>
                <a:satOff val="24835"/>
                <a:lumOff val="-17255"/>
                <a:alphaOff val="0"/>
                <a:tint val="56000"/>
                <a:satMod val="275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gm:spPr>
      <dgm:t>
        <a:bodyPr/>
        <a:lstStyle/>
        <a:p>
          <a:endParaRPr lang="ru-RU"/>
        </a:p>
      </dgm:t>
    </dgm:pt>
    <dgm:pt modelId="{7C32F63D-506F-4750-AC25-EF9423A3393F}">
      <dgm:prSet phldrT="[Текст]" custT="1"/>
      <dgm:spPr>
        <a:xfrm>
          <a:off x="1428479" y="1297960"/>
          <a:ext cx="2518288" cy="1667939"/>
        </a:xfrm>
        <a:prstGeom prst="ellipse">
          <a:avLst/>
        </a:prstGeom>
        <a:gradFill rotWithShape="0">
          <a:gsLst>
            <a:gs pos="0">
              <a:srgbClr val="738AC8">
                <a:hueOff val="-3096517"/>
                <a:satOff val="31044"/>
                <a:lumOff val="-21569"/>
                <a:alphaOff val="0"/>
                <a:tint val="35000"/>
                <a:satMod val="253000"/>
              </a:srgbClr>
            </a:gs>
            <a:gs pos="50000">
              <a:srgbClr val="738AC8">
                <a:hueOff val="-3096517"/>
                <a:satOff val="31044"/>
                <a:lumOff val="-21569"/>
                <a:alphaOff val="0"/>
                <a:tint val="42000"/>
                <a:satMod val="255000"/>
              </a:srgbClr>
            </a:gs>
            <a:gs pos="97000">
              <a:srgbClr val="738AC8">
                <a:hueOff val="-3096517"/>
                <a:satOff val="31044"/>
                <a:lumOff val="-21569"/>
                <a:alphaOff val="0"/>
                <a:tint val="53000"/>
                <a:satMod val="260000"/>
              </a:srgbClr>
            </a:gs>
            <a:gs pos="100000">
              <a:srgbClr val="738AC8">
                <a:hueOff val="-3096517"/>
                <a:satOff val="31044"/>
                <a:lumOff val="-21569"/>
                <a:alphaOff val="0"/>
                <a:tint val="56000"/>
                <a:satMod val="275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600" dirty="0" smtClean="0">
              <a:solidFill>
                <a:srgbClr val="D6ECFF">
                  <a:lumMod val="2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Информационные</a:t>
          </a:r>
          <a:endParaRPr lang="ru-RU" sz="1600" dirty="0">
            <a:solidFill>
              <a:srgbClr val="D6ECFF">
                <a:lumMod val="25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D5CD1FA-E8E7-4200-B6F1-C97FC517B64F}" type="parTrans" cxnId="{3377EEFF-7B7A-4536-9104-13AA6A328FBF}">
      <dgm:prSet/>
      <dgm:spPr/>
      <dgm:t>
        <a:bodyPr/>
        <a:lstStyle/>
        <a:p>
          <a:endParaRPr lang="ru-RU"/>
        </a:p>
      </dgm:t>
    </dgm:pt>
    <dgm:pt modelId="{7CB3B924-A623-4A58-8DC0-BB4F4AD3B768}" type="sibTrans" cxnId="{3377EEFF-7B7A-4536-9104-13AA6A328FBF}">
      <dgm:prSet/>
      <dgm:spPr>
        <a:xfrm>
          <a:off x="2280029" y="774815"/>
          <a:ext cx="5308369" cy="5308369"/>
        </a:xfrm>
        <a:prstGeom prst="blockArc">
          <a:avLst>
            <a:gd name="adj1" fmla="val 12600000"/>
            <a:gd name="adj2" fmla="val 16200000"/>
            <a:gd name="adj3" fmla="val 4525"/>
          </a:avLst>
        </a:prstGeom>
        <a:gradFill rotWithShape="0">
          <a:gsLst>
            <a:gs pos="0">
              <a:srgbClr val="738AC8">
                <a:hueOff val="-3096517"/>
                <a:satOff val="31044"/>
                <a:lumOff val="-21569"/>
                <a:alphaOff val="0"/>
                <a:tint val="35000"/>
                <a:satMod val="253000"/>
              </a:srgbClr>
            </a:gs>
            <a:gs pos="50000">
              <a:srgbClr val="738AC8">
                <a:hueOff val="-3096517"/>
                <a:satOff val="31044"/>
                <a:lumOff val="-21569"/>
                <a:alphaOff val="0"/>
                <a:tint val="42000"/>
                <a:satMod val="255000"/>
              </a:srgbClr>
            </a:gs>
            <a:gs pos="97000">
              <a:srgbClr val="738AC8">
                <a:hueOff val="-3096517"/>
                <a:satOff val="31044"/>
                <a:lumOff val="-21569"/>
                <a:alphaOff val="0"/>
                <a:tint val="53000"/>
                <a:satMod val="260000"/>
              </a:srgbClr>
            </a:gs>
            <a:gs pos="100000">
              <a:srgbClr val="738AC8">
                <a:hueOff val="-3096517"/>
                <a:satOff val="31044"/>
                <a:lumOff val="-21569"/>
                <a:alphaOff val="0"/>
                <a:tint val="56000"/>
                <a:satMod val="275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gm:spPr>
      <dgm:t>
        <a:bodyPr/>
        <a:lstStyle/>
        <a:p>
          <a:endParaRPr lang="ru-RU"/>
        </a:p>
      </dgm:t>
    </dgm:pt>
    <dgm:pt modelId="{6A3555A8-B88C-4677-99CA-FC87917D4FB3}" type="pres">
      <dgm:prSet presAssocID="{C1127312-7D8C-4F7C-9509-D64C993EDE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5FB7A3-9DA4-46F6-8F1F-4292AC4A372F}" type="pres">
      <dgm:prSet presAssocID="{F62F00B4-873E-41AB-806A-81F5F513B487}" presName="centerShape" presStyleLbl="node0" presStyleIdx="0" presStyleCnt="1"/>
      <dgm:spPr/>
      <dgm:t>
        <a:bodyPr/>
        <a:lstStyle/>
        <a:p>
          <a:endParaRPr lang="ru-RU"/>
        </a:p>
      </dgm:t>
    </dgm:pt>
    <dgm:pt modelId="{62789CC7-95A5-47EE-B2A1-4138528ED975}" type="pres">
      <dgm:prSet presAssocID="{856B4274-4AD2-4F53-BC2C-EB892549E5B2}" presName="node" presStyleLbl="node1" presStyleIdx="0" presStyleCnt="6" custScaleX="126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C985D-146D-4308-B346-578AC009EAEF}" type="pres">
      <dgm:prSet presAssocID="{856B4274-4AD2-4F53-BC2C-EB892549E5B2}" presName="dummy" presStyleCnt="0"/>
      <dgm:spPr/>
    </dgm:pt>
    <dgm:pt modelId="{185521DB-BE3A-45F0-89CD-1C840BFB329E}" type="pres">
      <dgm:prSet presAssocID="{F24FAD9B-4516-4D9E-8934-24492A07E7B1}" presName="sibTrans" presStyleLbl="sibTrans2D1" presStyleIdx="0" presStyleCnt="6"/>
      <dgm:spPr/>
      <dgm:t>
        <a:bodyPr/>
        <a:lstStyle/>
        <a:p>
          <a:endParaRPr lang="ru-RU"/>
        </a:p>
      </dgm:t>
    </dgm:pt>
    <dgm:pt modelId="{39C0D184-84EC-481D-A642-165FA65A0552}" type="pres">
      <dgm:prSet presAssocID="{C133E581-C856-42E8-9C16-A3AA062E0C6A}" presName="node" presStyleLbl="node1" presStyleIdx="1" presStyleCnt="6" custScaleX="157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6AA5F-D503-46F5-AD01-89F56C02220C}" type="pres">
      <dgm:prSet presAssocID="{C133E581-C856-42E8-9C16-A3AA062E0C6A}" presName="dummy" presStyleCnt="0"/>
      <dgm:spPr/>
    </dgm:pt>
    <dgm:pt modelId="{6F02FE03-3FF9-4206-B2CD-6073A9708C21}" type="pres">
      <dgm:prSet presAssocID="{9EFCCC9E-413E-44EC-ABE8-4728A62E9BF5}" presName="sibTrans" presStyleLbl="sibTrans2D1" presStyleIdx="1" presStyleCnt="6"/>
      <dgm:spPr/>
      <dgm:t>
        <a:bodyPr/>
        <a:lstStyle/>
        <a:p>
          <a:endParaRPr lang="ru-RU"/>
        </a:p>
      </dgm:t>
    </dgm:pt>
    <dgm:pt modelId="{77A6E753-EB04-46CB-A184-3347AEEF62E2}" type="pres">
      <dgm:prSet presAssocID="{1176101D-7722-463B-AB0A-DA1C57B10BEC}" presName="node" presStyleLbl="node1" presStyleIdx="2" presStyleCnt="6" custScaleX="153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4F68F-9617-4B9E-9316-E5739C3BA27D}" type="pres">
      <dgm:prSet presAssocID="{1176101D-7722-463B-AB0A-DA1C57B10BEC}" presName="dummy" presStyleCnt="0"/>
      <dgm:spPr/>
    </dgm:pt>
    <dgm:pt modelId="{19FD09FD-6713-4975-890F-79E7030613C4}" type="pres">
      <dgm:prSet presAssocID="{3C7D89A7-D2FD-4F1F-85B4-EED3235E7FB0}" presName="sibTrans" presStyleLbl="sibTrans2D1" presStyleIdx="2" presStyleCnt="6"/>
      <dgm:spPr/>
      <dgm:t>
        <a:bodyPr/>
        <a:lstStyle/>
        <a:p>
          <a:endParaRPr lang="ru-RU"/>
        </a:p>
      </dgm:t>
    </dgm:pt>
    <dgm:pt modelId="{37F11455-D985-4E6D-8D84-922FD9B43805}" type="pres">
      <dgm:prSet presAssocID="{D9683466-D02F-426D-8792-BBB42284138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093B4-4337-4F43-BAB8-7B49B00B1479}" type="pres">
      <dgm:prSet presAssocID="{D9683466-D02F-426D-8792-BBB42284138B}" presName="dummy" presStyleCnt="0"/>
      <dgm:spPr/>
    </dgm:pt>
    <dgm:pt modelId="{D1A8EA00-4043-4A57-906E-5DDDEF287610}" type="pres">
      <dgm:prSet presAssocID="{18A69781-4DD3-4EE0-A23A-08E9FDD07337}" presName="sibTrans" presStyleLbl="sibTrans2D1" presStyleIdx="3" presStyleCnt="6"/>
      <dgm:spPr/>
      <dgm:t>
        <a:bodyPr/>
        <a:lstStyle/>
        <a:p>
          <a:endParaRPr lang="ru-RU"/>
        </a:p>
      </dgm:t>
    </dgm:pt>
    <dgm:pt modelId="{C38240D8-6C71-4E38-9945-25F9631F9098}" type="pres">
      <dgm:prSet presAssocID="{1BAC7A97-2310-403F-A021-3A0373A0722C}" presName="node" presStyleLbl="node1" presStyleIdx="4" presStyleCnt="6" custScaleX="158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B9390-5E54-4880-933F-FD7D41A6D605}" type="pres">
      <dgm:prSet presAssocID="{1BAC7A97-2310-403F-A021-3A0373A0722C}" presName="dummy" presStyleCnt="0"/>
      <dgm:spPr/>
    </dgm:pt>
    <dgm:pt modelId="{3CC183AA-29BD-4BFC-A29A-50E822DD18B5}" type="pres">
      <dgm:prSet presAssocID="{47677823-6D47-41DD-AD82-F22777B5A7BE}" presName="sibTrans" presStyleLbl="sibTrans2D1" presStyleIdx="4" presStyleCnt="6"/>
      <dgm:spPr/>
      <dgm:t>
        <a:bodyPr/>
        <a:lstStyle/>
        <a:p>
          <a:endParaRPr lang="ru-RU"/>
        </a:p>
      </dgm:t>
    </dgm:pt>
    <dgm:pt modelId="{9D4A2C36-03D2-4FC3-B2E6-4241869AB213}" type="pres">
      <dgm:prSet presAssocID="{7C32F63D-506F-4750-AC25-EF9423A3393F}" presName="node" presStyleLbl="node1" presStyleIdx="5" presStyleCnt="6" custScaleX="150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6F0F6-BF3F-4282-8A10-D3A06A69292D}" type="pres">
      <dgm:prSet presAssocID="{7C32F63D-506F-4750-AC25-EF9423A3393F}" presName="dummy" presStyleCnt="0"/>
      <dgm:spPr/>
    </dgm:pt>
    <dgm:pt modelId="{AFEDBCF3-4241-451C-BD7F-BA4F812F3E2D}" type="pres">
      <dgm:prSet presAssocID="{7CB3B924-A623-4A58-8DC0-BB4F4AD3B768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5909DF02-7EB3-4DCD-852A-F9EA3319475E}" type="presOf" srcId="{F24FAD9B-4516-4D9E-8934-24492A07E7B1}" destId="{185521DB-BE3A-45F0-89CD-1C840BFB329E}" srcOrd="0" destOrd="0" presId="urn:microsoft.com/office/officeart/2005/8/layout/radial6"/>
    <dgm:cxn modelId="{E5772196-DDDC-4C0F-A644-407120699B48}" type="presOf" srcId="{7CB3B924-A623-4A58-8DC0-BB4F4AD3B768}" destId="{AFEDBCF3-4241-451C-BD7F-BA4F812F3E2D}" srcOrd="0" destOrd="0" presId="urn:microsoft.com/office/officeart/2005/8/layout/radial6"/>
    <dgm:cxn modelId="{1B477BDD-1CE2-4735-93D0-91E16A2DD851}" type="presOf" srcId="{D9683466-D02F-426D-8792-BBB42284138B}" destId="{37F11455-D985-4E6D-8D84-922FD9B43805}" srcOrd="0" destOrd="0" presId="urn:microsoft.com/office/officeart/2005/8/layout/radial6"/>
    <dgm:cxn modelId="{AEBB6330-FF3F-4E8C-B4F2-0D8599A3B3E8}" srcId="{F62F00B4-873E-41AB-806A-81F5F513B487}" destId="{D9683466-D02F-426D-8792-BBB42284138B}" srcOrd="3" destOrd="0" parTransId="{7C9DFA0F-CC5C-476C-B9A0-EF8B1B8928F9}" sibTransId="{18A69781-4DD3-4EE0-A23A-08E9FDD07337}"/>
    <dgm:cxn modelId="{629B1CC1-0591-48EC-B35A-D58D8D357523}" type="presOf" srcId="{3C7D89A7-D2FD-4F1F-85B4-EED3235E7FB0}" destId="{19FD09FD-6713-4975-890F-79E7030613C4}" srcOrd="0" destOrd="0" presId="urn:microsoft.com/office/officeart/2005/8/layout/radial6"/>
    <dgm:cxn modelId="{3377EEFF-7B7A-4536-9104-13AA6A328FBF}" srcId="{F62F00B4-873E-41AB-806A-81F5F513B487}" destId="{7C32F63D-506F-4750-AC25-EF9423A3393F}" srcOrd="5" destOrd="0" parTransId="{CD5CD1FA-E8E7-4200-B6F1-C97FC517B64F}" sibTransId="{7CB3B924-A623-4A58-8DC0-BB4F4AD3B768}"/>
    <dgm:cxn modelId="{DE5D1930-DF0A-43FC-81AA-0D435F93449B}" type="presOf" srcId="{47677823-6D47-41DD-AD82-F22777B5A7BE}" destId="{3CC183AA-29BD-4BFC-A29A-50E822DD18B5}" srcOrd="0" destOrd="0" presId="urn:microsoft.com/office/officeart/2005/8/layout/radial6"/>
    <dgm:cxn modelId="{CF2FA703-3FCD-4C40-AEE6-215F88BE79F4}" type="presOf" srcId="{7C32F63D-506F-4750-AC25-EF9423A3393F}" destId="{9D4A2C36-03D2-4FC3-B2E6-4241869AB213}" srcOrd="0" destOrd="0" presId="urn:microsoft.com/office/officeart/2005/8/layout/radial6"/>
    <dgm:cxn modelId="{2053ACBF-475A-4FC6-B578-DB4BF026C1FC}" type="presOf" srcId="{C133E581-C856-42E8-9C16-A3AA062E0C6A}" destId="{39C0D184-84EC-481D-A642-165FA65A0552}" srcOrd="0" destOrd="0" presId="urn:microsoft.com/office/officeart/2005/8/layout/radial6"/>
    <dgm:cxn modelId="{7C003B5F-0F25-42BE-9163-B21E1B042B3F}" type="presOf" srcId="{F62F00B4-873E-41AB-806A-81F5F513B487}" destId="{DE5FB7A3-9DA4-46F6-8F1F-4292AC4A372F}" srcOrd="0" destOrd="0" presId="urn:microsoft.com/office/officeart/2005/8/layout/radial6"/>
    <dgm:cxn modelId="{AAFD733D-3C17-46D7-9058-3DF1B73D9B24}" srcId="{F62F00B4-873E-41AB-806A-81F5F513B487}" destId="{856B4274-4AD2-4F53-BC2C-EB892549E5B2}" srcOrd="0" destOrd="0" parTransId="{F3897409-6C2C-4D52-8B87-AAFBB7A371CA}" sibTransId="{F24FAD9B-4516-4D9E-8934-24492A07E7B1}"/>
    <dgm:cxn modelId="{3B765F98-CE75-4518-A1F5-29EEDFE7164F}" type="presOf" srcId="{18A69781-4DD3-4EE0-A23A-08E9FDD07337}" destId="{D1A8EA00-4043-4A57-906E-5DDDEF287610}" srcOrd="0" destOrd="0" presId="urn:microsoft.com/office/officeart/2005/8/layout/radial6"/>
    <dgm:cxn modelId="{C40F25E0-1A91-4BF8-A28E-DD8DDDB5CB5D}" type="presOf" srcId="{1176101D-7722-463B-AB0A-DA1C57B10BEC}" destId="{77A6E753-EB04-46CB-A184-3347AEEF62E2}" srcOrd="0" destOrd="0" presId="urn:microsoft.com/office/officeart/2005/8/layout/radial6"/>
    <dgm:cxn modelId="{7C9F8DF6-C46C-44B8-B2DC-70F7838F8290}" type="presOf" srcId="{9EFCCC9E-413E-44EC-ABE8-4728A62E9BF5}" destId="{6F02FE03-3FF9-4206-B2CD-6073A9708C21}" srcOrd="0" destOrd="0" presId="urn:microsoft.com/office/officeart/2005/8/layout/radial6"/>
    <dgm:cxn modelId="{AAF1ECDA-CD2D-4D88-B110-34BB8CEAA91D}" type="presOf" srcId="{856B4274-4AD2-4F53-BC2C-EB892549E5B2}" destId="{62789CC7-95A5-47EE-B2A1-4138528ED975}" srcOrd="0" destOrd="0" presId="urn:microsoft.com/office/officeart/2005/8/layout/radial6"/>
    <dgm:cxn modelId="{A92D062C-BBD9-46B2-B0A4-8F2A3E7F9F35}" type="presOf" srcId="{1BAC7A97-2310-403F-A021-3A0373A0722C}" destId="{C38240D8-6C71-4E38-9945-25F9631F9098}" srcOrd="0" destOrd="0" presId="urn:microsoft.com/office/officeart/2005/8/layout/radial6"/>
    <dgm:cxn modelId="{CFC30B86-6505-410D-A602-7101E327A74D}" srcId="{F62F00B4-873E-41AB-806A-81F5F513B487}" destId="{1176101D-7722-463B-AB0A-DA1C57B10BEC}" srcOrd="2" destOrd="0" parTransId="{C6A44CD5-8801-4EA0-83B1-8D7667ACA312}" sibTransId="{3C7D89A7-D2FD-4F1F-85B4-EED3235E7FB0}"/>
    <dgm:cxn modelId="{1AF0D614-711C-422A-8D11-F0FFFAE46272}" srcId="{C1127312-7D8C-4F7C-9509-D64C993EDE2A}" destId="{F62F00B4-873E-41AB-806A-81F5F513B487}" srcOrd="0" destOrd="0" parTransId="{80034F7E-7E86-4DD1-81DD-035E032D2ED1}" sibTransId="{2DBCBB26-BCE6-48E6-8010-D95A9BE26EE8}"/>
    <dgm:cxn modelId="{138787DF-A441-4187-A4D2-A88ADC65238D}" srcId="{F62F00B4-873E-41AB-806A-81F5F513B487}" destId="{C133E581-C856-42E8-9C16-A3AA062E0C6A}" srcOrd="1" destOrd="0" parTransId="{16EFD389-FDAC-4FDA-8445-130B90BEFB03}" sibTransId="{9EFCCC9E-413E-44EC-ABE8-4728A62E9BF5}"/>
    <dgm:cxn modelId="{8F6BC4F4-5E63-419F-8FF4-09A1ADE00D97}" srcId="{F62F00B4-873E-41AB-806A-81F5F513B487}" destId="{1BAC7A97-2310-403F-A021-3A0373A0722C}" srcOrd="4" destOrd="0" parTransId="{C082C9E5-6AFC-4BEA-90B5-7A7CA24D89ED}" sibTransId="{47677823-6D47-41DD-AD82-F22777B5A7BE}"/>
    <dgm:cxn modelId="{DF6C33D1-E849-4D80-A789-A6715F1DC46F}" type="presOf" srcId="{C1127312-7D8C-4F7C-9509-D64C993EDE2A}" destId="{6A3555A8-B88C-4677-99CA-FC87917D4FB3}" srcOrd="0" destOrd="0" presId="urn:microsoft.com/office/officeart/2005/8/layout/radial6"/>
    <dgm:cxn modelId="{0E171155-3675-4651-8FF5-6A9FA055471D}" type="presParOf" srcId="{6A3555A8-B88C-4677-99CA-FC87917D4FB3}" destId="{DE5FB7A3-9DA4-46F6-8F1F-4292AC4A372F}" srcOrd="0" destOrd="0" presId="urn:microsoft.com/office/officeart/2005/8/layout/radial6"/>
    <dgm:cxn modelId="{13BAB6E9-D0D6-44C7-A4BF-013AFED99D36}" type="presParOf" srcId="{6A3555A8-B88C-4677-99CA-FC87917D4FB3}" destId="{62789CC7-95A5-47EE-B2A1-4138528ED975}" srcOrd="1" destOrd="0" presId="urn:microsoft.com/office/officeart/2005/8/layout/radial6"/>
    <dgm:cxn modelId="{3CAB5D85-32C9-4A00-A8F2-6C1E52D1F7B5}" type="presParOf" srcId="{6A3555A8-B88C-4677-99CA-FC87917D4FB3}" destId="{836C985D-146D-4308-B346-578AC009EAEF}" srcOrd="2" destOrd="0" presId="urn:microsoft.com/office/officeart/2005/8/layout/radial6"/>
    <dgm:cxn modelId="{F289E436-8FEE-46B8-9196-DC5CB301A60B}" type="presParOf" srcId="{6A3555A8-B88C-4677-99CA-FC87917D4FB3}" destId="{185521DB-BE3A-45F0-89CD-1C840BFB329E}" srcOrd="3" destOrd="0" presId="urn:microsoft.com/office/officeart/2005/8/layout/radial6"/>
    <dgm:cxn modelId="{97FFA391-A9F7-4BF2-82DE-88E8F945D83E}" type="presParOf" srcId="{6A3555A8-B88C-4677-99CA-FC87917D4FB3}" destId="{39C0D184-84EC-481D-A642-165FA65A0552}" srcOrd="4" destOrd="0" presId="urn:microsoft.com/office/officeart/2005/8/layout/radial6"/>
    <dgm:cxn modelId="{229DD4AF-4118-486F-A2ED-6FA19DE9C2A2}" type="presParOf" srcId="{6A3555A8-B88C-4677-99CA-FC87917D4FB3}" destId="{FED6AA5F-D503-46F5-AD01-89F56C02220C}" srcOrd="5" destOrd="0" presId="urn:microsoft.com/office/officeart/2005/8/layout/radial6"/>
    <dgm:cxn modelId="{A4B808B7-6B68-40EC-83BC-67793BE4D9D7}" type="presParOf" srcId="{6A3555A8-B88C-4677-99CA-FC87917D4FB3}" destId="{6F02FE03-3FF9-4206-B2CD-6073A9708C21}" srcOrd="6" destOrd="0" presId="urn:microsoft.com/office/officeart/2005/8/layout/radial6"/>
    <dgm:cxn modelId="{FC59E57D-ACCF-44E5-B37E-86F7022B24AD}" type="presParOf" srcId="{6A3555A8-B88C-4677-99CA-FC87917D4FB3}" destId="{77A6E753-EB04-46CB-A184-3347AEEF62E2}" srcOrd="7" destOrd="0" presId="urn:microsoft.com/office/officeart/2005/8/layout/radial6"/>
    <dgm:cxn modelId="{C40B48F0-BEB3-4130-97BE-87D6A9150E7F}" type="presParOf" srcId="{6A3555A8-B88C-4677-99CA-FC87917D4FB3}" destId="{9764F68F-9617-4B9E-9316-E5739C3BA27D}" srcOrd="8" destOrd="0" presId="urn:microsoft.com/office/officeart/2005/8/layout/radial6"/>
    <dgm:cxn modelId="{663B56B7-6BD1-4294-A3D0-70579482186D}" type="presParOf" srcId="{6A3555A8-B88C-4677-99CA-FC87917D4FB3}" destId="{19FD09FD-6713-4975-890F-79E7030613C4}" srcOrd="9" destOrd="0" presId="urn:microsoft.com/office/officeart/2005/8/layout/radial6"/>
    <dgm:cxn modelId="{D402CF54-742F-4143-902A-8499563E0B31}" type="presParOf" srcId="{6A3555A8-B88C-4677-99CA-FC87917D4FB3}" destId="{37F11455-D985-4E6D-8D84-922FD9B43805}" srcOrd="10" destOrd="0" presId="urn:microsoft.com/office/officeart/2005/8/layout/radial6"/>
    <dgm:cxn modelId="{87DD5864-010C-4ECD-8A54-FA13753191EF}" type="presParOf" srcId="{6A3555A8-B88C-4677-99CA-FC87917D4FB3}" destId="{461093B4-4337-4F43-BAB8-7B49B00B1479}" srcOrd="11" destOrd="0" presId="urn:microsoft.com/office/officeart/2005/8/layout/radial6"/>
    <dgm:cxn modelId="{91864EF4-774B-40D8-B228-C875B4C1F1B6}" type="presParOf" srcId="{6A3555A8-B88C-4677-99CA-FC87917D4FB3}" destId="{D1A8EA00-4043-4A57-906E-5DDDEF287610}" srcOrd="12" destOrd="0" presId="urn:microsoft.com/office/officeart/2005/8/layout/radial6"/>
    <dgm:cxn modelId="{AA0E6E91-D788-4C4E-99F2-91B729C63814}" type="presParOf" srcId="{6A3555A8-B88C-4677-99CA-FC87917D4FB3}" destId="{C38240D8-6C71-4E38-9945-25F9631F9098}" srcOrd="13" destOrd="0" presId="urn:microsoft.com/office/officeart/2005/8/layout/radial6"/>
    <dgm:cxn modelId="{B529A165-C28A-4F43-BECC-CC23AB7CEF49}" type="presParOf" srcId="{6A3555A8-B88C-4677-99CA-FC87917D4FB3}" destId="{FF8B9390-5E54-4880-933F-FD7D41A6D605}" srcOrd="14" destOrd="0" presId="urn:microsoft.com/office/officeart/2005/8/layout/radial6"/>
    <dgm:cxn modelId="{46C0544C-B62F-4CF2-9908-F6C932041A18}" type="presParOf" srcId="{6A3555A8-B88C-4677-99CA-FC87917D4FB3}" destId="{3CC183AA-29BD-4BFC-A29A-50E822DD18B5}" srcOrd="15" destOrd="0" presId="urn:microsoft.com/office/officeart/2005/8/layout/radial6"/>
    <dgm:cxn modelId="{5E2572D4-C62E-4264-8876-40EC80AE8B39}" type="presParOf" srcId="{6A3555A8-B88C-4677-99CA-FC87917D4FB3}" destId="{9D4A2C36-03D2-4FC3-B2E6-4241869AB213}" srcOrd="16" destOrd="0" presId="urn:microsoft.com/office/officeart/2005/8/layout/radial6"/>
    <dgm:cxn modelId="{2F8B4FF5-0DBA-462C-B3C6-2DD86B5EEB1D}" type="presParOf" srcId="{6A3555A8-B88C-4677-99CA-FC87917D4FB3}" destId="{7146F0F6-BF3F-4282-8A10-D3A06A69292D}" srcOrd="17" destOrd="0" presId="urn:microsoft.com/office/officeart/2005/8/layout/radial6"/>
    <dgm:cxn modelId="{651C1D28-F888-461D-807C-0108C813F2C3}" type="presParOf" srcId="{6A3555A8-B88C-4677-99CA-FC87917D4FB3}" destId="{AFEDBCF3-4241-451C-BD7F-BA4F812F3E2D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9C0C9-2E05-40A1-98B6-1194B8D7359B}">
      <dsp:nvSpPr>
        <dsp:cNvPr id="0" name=""/>
        <dsp:cNvSpPr/>
      </dsp:nvSpPr>
      <dsp:spPr>
        <a:xfrm>
          <a:off x="0" y="364606"/>
          <a:ext cx="5270985" cy="52709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6489B1-86DD-4A12-BB72-10A8D6589C5E}">
      <dsp:nvSpPr>
        <dsp:cNvPr id="0" name=""/>
        <dsp:cNvSpPr/>
      </dsp:nvSpPr>
      <dsp:spPr>
        <a:xfrm>
          <a:off x="2635492" y="360020"/>
          <a:ext cx="6149483" cy="52709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Дети находятся под чрезмерной опекой</a:t>
          </a:r>
          <a:endParaRPr lang="ru-RU" sz="2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635492" y="360020"/>
        <a:ext cx="6149483" cy="658874"/>
      </dsp:txXfrm>
    </dsp:sp>
    <dsp:sp modelId="{2DD797CC-D04D-4C51-B5D3-CC6DE53A52DA}">
      <dsp:nvSpPr>
        <dsp:cNvPr id="0" name=""/>
        <dsp:cNvSpPr/>
      </dsp:nvSpPr>
      <dsp:spPr>
        <a:xfrm>
          <a:off x="461212" y="1023480"/>
          <a:ext cx="4348561" cy="434856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tint val="50000"/>
                <a:satMod val="300000"/>
              </a:schemeClr>
            </a:gs>
            <a:gs pos="35000">
              <a:schemeClr val="accent4">
                <a:hueOff val="-892954"/>
                <a:satOff val="5380"/>
                <a:lumOff val="431"/>
                <a:alphaOff val="0"/>
                <a:tint val="37000"/>
                <a:satMod val="30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521C8A3-7B31-4390-ACC0-41DC4351D489}">
      <dsp:nvSpPr>
        <dsp:cNvPr id="0" name=""/>
        <dsp:cNvSpPr/>
      </dsp:nvSpPr>
      <dsp:spPr>
        <a:xfrm>
          <a:off x="2635492" y="1023480"/>
          <a:ext cx="6149483" cy="4348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ea typeface="+mn-ea"/>
              <a:cs typeface="Times New Roman" pitchFamily="18" charset="0"/>
            </a:rPr>
            <a:t>низкий уровень развития самостоятельности</a:t>
          </a:r>
        </a:p>
      </dsp:txBody>
      <dsp:txXfrm>
        <a:off x="2635492" y="1023480"/>
        <a:ext cx="6149483" cy="658875"/>
      </dsp:txXfrm>
    </dsp:sp>
    <dsp:sp modelId="{86687A5F-2EEC-4F7B-9C8B-FE6F5144508A}">
      <dsp:nvSpPr>
        <dsp:cNvPr id="0" name=""/>
        <dsp:cNvSpPr/>
      </dsp:nvSpPr>
      <dsp:spPr>
        <a:xfrm>
          <a:off x="922424" y="1682356"/>
          <a:ext cx="3426137" cy="342613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tint val="50000"/>
                <a:satMod val="300000"/>
              </a:schemeClr>
            </a:gs>
            <a:gs pos="35000">
              <a:schemeClr val="accent4">
                <a:hueOff val="-1785908"/>
                <a:satOff val="10760"/>
                <a:lumOff val="862"/>
                <a:alphaOff val="0"/>
                <a:tint val="37000"/>
                <a:satMod val="30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3C70459-9078-4CE0-8610-1266AEF18645}">
      <dsp:nvSpPr>
        <dsp:cNvPr id="0" name=""/>
        <dsp:cNvSpPr/>
      </dsp:nvSpPr>
      <dsp:spPr>
        <a:xfrm>
          <a:off x="2635492" y="1682356"/>
          <a:ext cx="6149483" cy="34261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ea typeface="+mn-ea"/>
              <a:cs typeface="Times New Roman" pitchFamily="18" charset="0"/>
            </a:rPr>
            <a:t>стараются уйти от ответственности</a:t>
          </a:r>
          <a:endParaRPr lang="ru-RU" sz="2000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635492" y="1682356"/>
        <a:ext cx="6149483" cy="658869"/>
      </dsp:txXfrm>
    </dsp:sp>
    <dsp:sp modelId="{0F9C97AC-7912-4671-82CC-2B313CBB8934}">
      <dsp:nvSpPr>
        <dsp:cNvPr id="0" name=""/>
        <dsp:cNvSpPr/>
      </dsp:nvSpPr>
      <dsp:spPr>
        <a:xfrm>
          <a:off x="1383633" y="2341225"/>
          <a:ext cx="2503718" cy="250371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tint val="50000"/>
                <a:satMod val="300000"/>
              </a:schemeClr>
            </a:gs>
            <a:gs pos="35000">
              <a:schemeClr val="accent4">
                <a:hueOff val="-2678862"/>
                <a:satOff val="16139"/>
                <a:lumOff val="1294"/>
                <a:alphaOff val="0"/>
                <a:tint val="37000"/>
                <a:satMod val="30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86D02F-6EAF-41AE-ACF0-A86ACBC3F42E}">
      <dsp:nvSpPr>
        <dsp:cNvPr id="0" name=""/>
        <dsp:cNvSpPr/>
      </dsp:nvSpPr>
      <dsp:spPr>
        <a:xfrm>
          <a:off x="2635492" y="2304245"/>
          <a:ext cx="6149483" cy="25037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smtClean="0">
              <a:latin typeface="Times New Roman" pitchFamily="18" charset="0"/>
              <a:ea typeface="+mn-ea"/>
              <a:cs typeface="Times New Roman" pitchFamily="18" charset="0"/>
            </a:rPr>
            <a:t>не проявляют активность</a:t>
          </a:r>
          <a:endParaRPr lang="ru-RU" sz="2000" kern="1200" dirty="0" smtClean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635492" y="2304245"/>
        <a:ext cx="6149483" cy="658874"/>
      </dsp:txXfrm>
    </dsp:sp>
    <dsp:sp modelId="{A2C5A2C4-6F33-4C01-AEE2-71AA514EB674}">
      <dsp:nvSpPr>
        <dsp:cNvPr id="0" name=""/>
        <dsp:cNvSpPr/>
      </dsp:nvSpPr>
      <dsp:spPr>
        <a:xfrm>
          <a:off x="1844845" y="3000100"/>
          <a:ext cx="1581294" cy="158129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tint val="50000"/>
                <a:satMod val="300000"/>
              </a:schemeClr>
            </a:gs>
            <a:gs pos="35000">
              <a:schemeClr val="accent4">
                <a:hueOff val="-3571816"/>
                <a:satOff val="21519"/>
                <a:lumOff val="1725"/>
                <a:alphaOff val="0"/>
                <a:tint val="37000"/>
                <a:satMod val="30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FD4FF9-ADFA-4A04-83C0-0C12CCC6F616}">
      <dsp:nvSpPr>
        <dsp:cNvPr id="0" name=""/>
        <dsp:cNvSpPr/>
      </dsp:nvSpPr>
      <dsp:spPr>
        <a:xfrm>
          <a:off x="2635492" y="3000100"/>
          <a:ext cx="6149483" cy="15812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ea typeface="+mn-ea"/>
              <a:cs typeface="Times New Roman" pitchFamily="18" charset="0"/>
            </a:rPr>
            <a:t>боятся принимать решения, ждут готовых решений</a:t>
          </a:r>
        </a:p>
      </dsp:txBody>
      <dsp:txXfrm>
        <a:off x="2635492" y="3000100"/>
        <a:ext cx="6149483" cy="658875"/>
      </dsp:txXfrm>
    </dsp:sp>
    <dsp:sp modelId="{9D11CDD7-C76A-4BBF-9131-BF54CA136973}">
      <dsp:nvSpPr>
        <dsp:cNvPr id="0" name=""/>
        <dsp:cNvSpPr/>
      </dsp:nvSpPr>
      <dsp:spPr>
        <a:xfrm>
          <a:off x="2306057" y="3658975"/>
          <a:ext cx="658869" cy="65886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39D944-AE4C-405D-946E-7EE0113B90C0}">
      <dsp:nvSpPr>
        <dsp:cNvPr id="0" name=""/>
        <dsp:cNvSpPr/>
      </dsp:nvSpPr>
      <dsp:spPr>
        <a:xfrm>
          <a:off x="2635492" y="3658975"/>
          <a:ext cx="6149483" cy="6588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ea typeface="+mn-ea"/>
              <a:cs typeface="Times New Roman" pitchFamily="18" charset="0"/>
            </a:rPr>
            <a:t>низкий уровень развития целеустремленности</a:t>
          </a:r>
        </a:p>
      </dsp:txBody>
      <dsp:txXfrm>
        <a:off x="2635492" y="3658975"/>
        <a:ext cx="6149483" cy="658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79A7F-CA8D-4029-A8E3-F8309988A7BC}">
      <dsp:nvSpPr>
        <dsp:cNvPr id="0" name=""/>
        <dsp:cNvSpPr/>
      </dsp:nvSpPr>
      <dsp:spPr>
        <a:xfrm>
          <a:off x="1477897" y="-5111"/>
          <a:ext cx="5972180" cy="5972180"/>
        </a:xfrm>
        <a:prstGeom prst="circularArrow">
          <a:avLst>
            <a:gd name="adj1" fmla="val 5274"/>
            <a:gd name="adj2" fmla="val 312630"/>
            <a:gd name="adj3" fmla="val 14217453"/>
            <a:gd name="adj4" fmla="val 17133270"/>
            <a:gd name="adj5" fmla="val 547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C2D31-ED1B-4A9B-B054-93014BC72D81}">
      <dsp:nvSpPr>
        <dsp:cNvPr id="0" name=""/>
        <dsp:cNvSpPr/>
      </dsp:nvSpPr>
      <dsp:spPr>
        <a:xfrm>
          <a:off x="3321834" y="1980"/>
          <a:ext cx="2284306" cy="11421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Комфортному вхождению в учебный процесс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7589" y="57735"/>
        <a:ext cx="2172796" cy="1030643"/>
      </dsp:txXfrm>
    </dsp:sp>
    <dsp:sp modelId="{49746D25-784B-4CB8-93A2-4801DAB5DD0E}">
      <dsp:nvSpPr>
        <dsp:cNvPr id="0" name=""/>
        <dsp:cNvSpPr/>
      </dsp:nvSpPr>
      <dsp:spPr>
        <a:xfrm>
          <a:off x="5420033" y="1213375"/>
          <a:ext cx="2284306" cy="1142153"/>
        </a:xfrm>
        <a:prstGeom prst="round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Развитию умения планировать свою деятельность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75788" y="1269130"/>
        <a:ext cx="2172796" cy="1030643"/>
      </dsp:txXfrm>
    </dsp:sp>
    <dsp:sp modelId="{4805B1A0-D6E1-46ED-9E58-6AD8D37945A9}">
      <dsp:nvSpPr>
        <dsp:cNvPr id="0" name=""/>
        <dsp:cNvSpPr/>
      </dsp:nvSpPr>
      <dsp:spPr>
        <a:xfrm>
          <a:off x="5420033" y="3636166"/>
          <a:ext cx="2284306" cy="1142153"/>
        </a:xfrm>
        <a:prstGeom prst="round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Развитию умения находить нестандартные решения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75788" y="3691921"/>
        <a:ext cx="2172796" cy="1030643"/>
      </dsp:txXfrm>
    </dsp:sp>
    <dsp:sp modelId="{2382AA66-78A9-48C3-A6F1-FFE537DED8DF}">
      <dsp:nvSpPr>
        <dsp:cNvPr id="0" name=""/>
        <dsp:cNvSpPr/>
      </dsp:nvSpPr>
      <dsp:spPr>
        <a:xfrm>
          <a:off x="3321834" y="4847562"/>
          <a:ext cx="2284306" cy="1142153"/>
        </a:xfrm>
        <a:prstGeom prst="round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Развитию умения ориентироваться в потоке информации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7589" y="4903317"/>
        <a:ext cx="2172796" cy="1030643"/>
      </dsp:txXfrm>
    </dsp:sp>
    <dsp:sp modelId="{7B0832A0-5D91-470F-86E0-F67695703D53}">
      <dsp:nvSpPr>
        <dsp:cNvPr id="0" name=""/>
        <dsp:cNvSpPr/>
      </dsp:nvSpPr>
      <dsp:spPr>
        <a:xfrm>
          <a:off x="1223636" y="3636166"/>
          <a:ext cx="2284306" cy="1142153"/>
        </a:xfrm>
        <a:prstGeom prst="round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Взаимопониманию между сверстниками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9391" y="3691921"/>
        <a:ext cx="2172796" cy="1030643"/>
      </dsp:txXfrm>
    </dsp:sp>
    <dsp:sp modelId="{01D26508-9A8B-4F1F-A547-DCE99551A812}">
      <dsp:nvSpPr>
        <dsp:cNvPr id="0" name=""/>
        <dsp:cNvSpPr/>
      </dsp:nvSpPr>
      <dsp:spPr>
        <a:xfrm>
          <a:off x="1223636" y="1213375"/>
          <a:ext cx="2284306" cy="1142153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Стремлению развиваться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9391" y="1269130"/>
        <a:ext cx="2172796" cy="10306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3284E-5106-4155-B12A-89522FD91945}">
      <dsp:nvSpPr>
        <dsp:cNvPr id="0" name=""/>
        <dsp:cNvSpPr/>
      </dsp:nvSpPr>
      <dsp:spPr>
        <a:xfrm>
          <a:off x="0" y="1624602"/>
          <a:ext cx="2030483" cy="1269051"/>
        </a:xfrm>
        <a:prstGeom prst="swooshArrow">
          <a:avLst>
            <a:gd name="adj1" fmla="val 25000"/>
            <a:gd name="adj2" fmla="val 25000"/>
          </a:avLst>
        </a:prstGeom>
        <a:solidFill>
          <a:srgbClr val="D9C2E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19757C-162F-47FD-B73C-1A5BE1F563D7}">
      <dsp:nvSpPr>
        <dsp:cNvPr id="0" name=""/>
        <dsp:cNvSpPr/>
      </dsp:nvSpPr>
      <dsp:spPr>
        <a:xfrm>
          <a:off x="143032" y="2095470"/>
          <a:ext cx="150255" cy="15025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09B1D10-32E6-4969-B4B6-10FDAE72BA5D}">
      <dsp:nvSpPr>
        <dsp:cNvPr id="0" name=""/>
        <dsp:cNvSpPr/>
      </dsp:nvSpPr>
      <dsp:spPr>
        <a:xfrm>
          <a:off x="37547" y="463314"/>
          <a:ext cx="2030483" cy="936560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9617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83266" y="509033"/>
        <a:ext cx="1939045" cy="8451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22A25-2028-44E6-86FD-4A9E6D17BD5F}">
      <dsp:nvSpPr>
        <dsp:cNvPr id="0" name=""/>
        <dsp:cNvSpPr/>
      </dsp:nvSpPr>
      <dsp:spPr>
        <a:xfrm>
          <a:off x="0" y="545194"/>
          <a:ext cx="894838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07FA3-79D7-474A-A6FA-A9C881E00EFF}">
      <dsp:nvSpPr>
        <dsp:cNvPr id="0" name=""/>
        <dsp:cNvSpPr/>
      </dsp:nvSpPr>
      <dsp:spPr>
        <a:xfrm>
          <a:off x="447419" y="235234"/>
          <a:ext cx="6263869" cy="6199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6759" tIns="0" rIns="23675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Создание инновационного продукта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7681" y="265496"/>
        <a:ext cx="6203345" cy="559396"/>
      </dsp:txXfrm>
    </dsp:sp>
    <dsp:sp modelId="{24A2DCB4-090D-44BB-8A63-CDB776AD0749}">
      <dsp:nvSpPr>
        <dsp:cNvPr id="0" name=""/>
        <dsp:cNvSpPr/>
      </dsp:nvSpPr>
      <dsp:spPr>
        <a:xfrm>
          <a:off x="0" y="1497754"/>
          <a:ext cx="894838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501EF-BF10-418A-96F2-A85523611F6E}">
      <dsp:nvSpPr>
        <dsp:cNvPr id="0" name=""/>
        <dsp:cNvSpPr/>
      </dsp:nvSpPr>
      <dsp:spPr>
        <a:xfrm>
          <a:off x="447419" y="1187794"/>
          <a:ext cx="6263869" cy="619920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tint val="50000"/>
                <a:satMod val="300000"/>
              </a:schemeClr>
            </a:gs>
            <a:gs pos="35000">
              <a:schemeClr val="accent4">
                <a:hueOff val="-1116192"/>
                <a:satOff val="6725"/>
                <a:lumOff val="539"/>
                <a:alphaOff val="0"/>
                <a:tint val="37000"/>
                <a:satMod val="30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6759" tIns="0" rIns="23675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Создание эффективной практики реализации ДОО рабочей программы воспитания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7681" y="1218056"/>
        <a:ext cx="6203345" cy="559396"/>
      </dsp:txXfrm>
    </dsp:sp>
    <dsp:sp modelId="{A2B6B226-3A38-48D8-A1E6-621D107FF30D}">
      <dsp:nvSpPr>
        <dsp:cNvPr id="0" name=""/>
        <dsp:cNvSpPr/>
      </dsp:nvSpPr>
      <dsp:spPr>
        <a:xfrm>
          <a:off x="0" y="2772591"/>
          <a:ext cx="894838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78101-DB3B-43A3-8373-5EE99F4B383A}">
      <dsp:nvSpPr>
        <dsp:cNvPr id="0" name=""/>
        <dsp:cNvSpPr/>
      </dsp:nvSpPr>
      <dsp:spPr>
        <a:xfrm>
          <a:off x="447419" y="2140354"/>
          <a:ext cx="6263869" cy="942197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6759" tIns="0" rIns="23675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Совершенствование и распространение современных инновационных технологий воспитания и развития детей дошкольного возраста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3413" y="2186348"/>
        <a:ext cx="6171881" cy="850209"/>
      </dsp:txXfrm>
    </dsp:sp>
    <dsp:sp modelId="{E5360314-B762-49BA-8DB9-B0395EC3B64F}">
      <dsp:nvSpPr>
        <dsp:cNvPr id="0" name=""/>
        <dsp:cNvSpPr/>
      </dsp:nvSpPr>
      <dsp:spPr>
        <a:xfrm>
          <a:off x="0" y="3998021"/>
          <a:ext cx="894838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38236-B9AE-49EE-BDCB-F3D8295FD496}">
      <dsp:nvSpPr>
        <dsp:cNvPr id="0" name=""/>
        <dsp:cNvSpPr/>
      </dsp:nvSpPr>
      <dsp:spPr>
        <a:xfrm>
          <a:off x="470971" y="3476049"/>
          <a:ext cx="6263869" cy="892790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tint val="50000"/>
                <a:satMod val="300000"/>
              </a:schemeClr>
            </a:gs>
            <a:gs pos="35000">
              <a:schemeClr val="accent4">
                <a:hueOff val="-3348577"/>
                <a:satOff val="20174"/>
                <a:lumOff val="1617"/>
                <a:alphaOff val="0"/>
                <a:tint val="37000"/>
                <a:satMod val="30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6759" tIns="0" rIns="23675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Создание программы личностного развития детей старшего дошкольного возраста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4553" y="3519631"/>
        <a:ext cx="6176705" cy="805626"/>
      </dsp:txXfrm>
    </dsp:sp>
    <dsp:sp modelId="{68EAEDEC-0C9F-4F5E-A253-A4FB0A04D758}">
      <dsp:nvSpPr>
        <dsp:cNvPr id="0" name=""/>
        <dsp:cNvSpPr/>
      </dsp:nvSpPr>
      <dsp:spPr>
        <a:xfrm>
          <a:off x="0" y="4950581"/>
          <a:ext cx="894838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CAAAC-0FD8-4A1E-A2D3-3423704F7305}">
      <dsp:nvSpPr>
        <dsp:cNvPr id="0" name=""/>
        <dsp:cNvSpPr/>
      </dsp:nvSpPr>
      <dsp:spPr>
        <a:xfrm>
          <a:off x="447419" y="4640621"/>
          <a:ext cx="6263869" cy="61992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6759" tIns="0" rIns="23675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Осуществление преемственности между дошкольным и начальным общим образованием  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7681" y="4670883"/>
        <a:ext cx="6203345" cy="559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DE40C-F703-4EAF-AFDC-532DC6811C1D}">
      <dsp:nvSpPr>
        <dsp:cNvPr id="0" name=""/>
        <dsp:cNvSpPr/>
      </dsp:nvSpPr>
      <dsp:spPr>
        <a:xfrm>
          <a:off x="2484668" y="3293"/>
          <a:ext cx="6339942" cy="14942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rgbClr val="7FD13B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rgbClr val="D6ECFF">
                  <a:lumMod val="2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Психолого-педагогические условия личностного развития детей старшего дошкольного возраста</a:t>
          </a:r>
          <a:endParaRPr lang="ru-RU" sz="2200" kern="1200" dirty="0">
            <a:solidFill>
              <a:srgbClr val="D6ECFF">
                <a:lumMod val="25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484668" y="190068"/>
        <a:ext cx="5779617" cy="1120651"/>
      </dsp:txXfrm>
    </dsp:sp>
    <dsp:sp modelId="{A0D455A2-063D-4A3A-9013-96DE607730C2}">
      <dsp:nvSpPr>
        <dsp:cNvPr id="0" name=""/>
        <dsp:cNvSpPr/>
      </dsp:nvSpPr>
      <dsp:spPr>
        <a:xfrm>
          <a:off x="0" y="0"/>
          <a:ext cx="2482333" cy="1494201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rgbClr val="D6ECFF">
                  <a:lumMod val="2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Объект</a:t>
          </a:r>
          <a:endParaRPr lang="ru-RU" sz="3900" kern="1200" dirty="0">
            <a:solidFill>
              <a:srgbClr val="D6ECFF">
                <a:lumMod val="25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72941" y="72941"/>
        <a:ext cx="2336451" cy="1348319"/>
      </dsp:txXfrm>
    </dsp:sp>
    <dsp:sp modelId="{92356ABD-BA2C-4AB5-9E8E-BEBD517301F4}">
      <dsp:nvSpPr>
        <dsp:cNvPr id="0" name=""/>
        <dsp:cNvSpPr/>
      </dsp:nvSpPr>
      <dsp:spPr>
        <a:xfrm>
          <a:off x="2430295" y="1975213"/>
          <a:ext cx="6396650" cy="10149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rgbClr val="7FD13B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rgbClr val="D6ECFF">
                <a:lumMod val="25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D6ECFF">
                  <a:lumMod val="2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Организация обучения детей в шахматы</a:t>
          </a:r>
          <a:endParaRPr lang="ru-RU" sz="2400" kern="1200" dirty="0">
            <a:solidFill>
              <a:srgbClr val="D6ECFF">
                <a:lumMod val="25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430295" y="2102086"/>
        <a:ext cx="6016033" cy="761235"/>
      </dsp:txXfrm>
    </dsp:sp>
    <dsp:sp modelId="{C43EAABB-3EEB-42D8-927A-E13F4172A184}">
      <dsp:nvSpPr>
        <dsp:cNvPr id="0" name=""/>
        <dsp:cNvSpPr/>
      </dsp:nvSpPr>
      <dsp:spPr>
        <a:xfrm>
          <a:off x="2" y="1975206"/>
          <a:ext cx="2427871" cy="1036871"/>
        </a:xfrm>
        <a:prstGeom prst="roundRect">
          <a:avLst/>
        </a:prstGeom>
        <a:gradFill rotWithShape="1">
          <a:gsLst>
            <a:gs pos="0">
              <a:srgbClr val="738AC8">
                <a:tint val="35000"/>
                <a:satMod val="253000"/>
              </a:srgbClr>
            </a:gs>
            <a:gs pos="50000">
              <a:srgbClr val="738AC8">
                <a:tint val="42000"/>
                <a:satMod val="255000"/>
              </a:srgbClr>
            </a:gs>
            <a:gs pos="97000">
              <a:srgbClr val="738AC8">
                <a:tint val="53000"/>
                <a:satMod val="260000"/>
              </a:srgbClr>
            </a:gs>
            <a:gs pos="100000">
              <a:srgbClr val="738AC8">
                <a:tint val="56000"/>
                <a:satMod val="275000"/>
              </a:srgb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rgbClr val="738AC8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rgbClr val="D6ECFF">
                  <a:lumMod val="2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Предмет</a:t>
          </a:r>
          <a:endParaRPr lang="ru-RU" sz="3900" kern="1200" dirty="0">
            <a:solidFill>
              <a:srgbClr val="D6ECFF">
                <a:lumMod val="25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0618" y="2025822"/>
        <a:ext cx="2326639" cy="935639"/>
      </dsp:txXfrm>
    </dsp:sp>
    <dsp:sp modelId="{21036908-762D-4655-AB7E-6CEC2B9C2E67}">
      <dsp:nvSpPr>
        <dsp:cNvPr id="0" name=""/>
        <dsp:cNvSpPr/>
      </dsp:nvSpPr>
      <dsp:spPr>
        <a:xfrm>
          <a:off x="2456820" y="2836500"/>
          <a:ext cx="6370125" cy="3716227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rgbClr val="7FD13B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rgbClr val="D6ECFF">
                  <a:lumMod val="2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Если в ДОО создать условия для обучения игре в шахматы детей старшего дошкольного возраста,  это будет способствовать их личностному развитию, развитию таких личностных качеств как  целеустремленность, ответственность, самостоятельность, любознательность, необходимых для обучения в школе</a:t>
          </a:r>
          <a:endParaRPr lang="ru-RU" sz="2200" kern="1200" dirty="0">
            <a:solidFill>
              <a:srgbClr val="D6ECFF">
                <a:lumMod val="25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456820" y="3301028"/>
        <a:ext cx="4976540" cy="2787171"/>
      </dsp:txXfrm>
    </dsp:sp>
    <dsp:sp modelId="{DB92CD15-D477-4134-AAC5-8C90B3BD1B7E}">
      <dsp:nvSpPr>
        <dsp:cNvPr id="0" name=""/>
        <dsp:cNvSpPr/>
      </dsp:nvSpPr>
      <dsp:spPr>
        <a:xfrm>
          <a:off x="1" y="3537983"/>
          <a:ext cx="2455259" cy="2279119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rgbClr val="D6ECFF">
                  <a:lumMod val="2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Гипотеза</a:t>
          </a:r>
          <a:endParaRPr lang="ru-RU" sz="3900" kern="1200" dirty="0">
            <a:solidFill>
              <a:srgbClr val="D6ECFF">
                <a:lumMod val="25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11258" y="3649240"/>
        <a:ext cx="2232745" cy="20566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63244-A72B-47FC-BBA5-1B5BB36565E7}">
      <dsp:nvSpPr>
        <dsp:cNvPr id="0" name=""/>
        <dsp:cNvSpPr/>
      </dsp:nvSpPr>
      <dsp:spPr>
        <a:xfrm rot="5400000">
          <a:off x="-276964" y="278505"/>
          <a:ext cx="1846432" cy="1292502"/>
        </a:xfrm>
        <a:prstGeom prst="chevron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smtClean="0">
              <a:latin typeface="Times New Roman" pitchFamily="18" charset="0"/>
              <a:ea typeface="+mn-ea"/>
              <a:cs typeface="Times New Roman" pitchFamily="18" charset="0"/>
            </a:rPr>
            <a:t>1 этап</a:t>
          </a:r>
          <a:endParaRPr lang="ru-RU" sz="35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1" y="647791"/>
        <a:ext cx="1292502" cy="553930"/>
      </dsp:txXfrm>
    </dsp:sp>
    <dsp:sp modelId="{BD84425D-9518-4570-9BFD-440DC58B2BBB}">
      <dsp:nvSpPr>
        <dsp:cNvPr id="0" name=""/>
        <dsp:cNvSpPr/>
      </dsp:nvSpPr>
      <dsp:spPr>
        <a:xfrm rot="5400000">
          <a:off x="4420978" y="-3126936"/>
          <a:ext cx="1200180" cy="7457133"/>
        </a:xfrm>
        <a:prstGeom prst="round2Same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Подготовительный</a:t>
          </a:r>
          <a:endParaRPr lang="ru-RU" sz="3200" kern="1200" dirty="0">
            <a:solidFill>
              <a:srgbClr val="002060"/>
            </a:solidFill>
            <a:latin typeface="Corbel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январь – август 2022 г.</a:t>
          </a:r>
          <a:endParaRPr lang="ru-RU" sz="2800" b="0" kern="1200" dirty="0">
            <a:solidFill>
              <a:srgbClr val="002060"/>
            </a:solidFill>
            <a:latin typeface="Corbel"/>
            <a:ea typeface="+mn-ea"/>
            <a:cs typeface="+mn-cs"/>
          </a:endParaRPr>
        </a:p>
      </dsp:txBody>
      <dsp:txXfrm rot="-5400000">
        <a:off x="1292502" y="60128"/>
        <a:ext cx="7398545" cy="1083004"/>
      </dsp:txXfrm>
    </dsp:sp>
    <dsp:sp modelId="{B449FA9C-05EA-4FE8-81A2-B1C557EF5B3A}">
      <dsp:nvSpPr>
        <dsp:cNvPr id="0" name=""/>
        <dsp:cNvSpPr/>
      </dsp:nvSpPr>
      <dsp:spPr>
        <a:xfrm rot="5400000">
          <a:off x="-276964" y="1933211"/>
          <a:ext cx="1846432" cy="1292502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2 этап</a:t>
          </a:r>
          <a:endParaRPr lang="ru-RU" sz="35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1" y="2302497"/>
        <a:ext cx="1292502" cy="553930"/>
      </dsp:txXfrm>
    </dsp:sp>
    <dsp:sp modelId="{76E27039-48DB-45D2-A983-46AF87944DCA}">
      <dsp:nvSpPr>
        <dsp:cNvPr id="0" name=""/>
        <dsp:cNvSpPr/>
      </dsp:nvSpPr>
      <dsp:spPr>
        <a:xfrm rot="5400000">
          <a:off x="4420978" y="-1472229"/>
          <a:ext cx="1200180" cy="7457133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Организационно-практический</a:t>
          </a:r>
          <a:endParaRPr lang="ru-RU" sz="3200" kern="1200" dirty="0">
            <a:solidFill>
              <a:srgbClr val="002060"/>
            </a:solidFill>
            <a:latin typeface="Corbel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сентябрь 2022 г. – </a:t>
          </a:r>
          <a:r>
            <a:rPr lang="ru-RU" sz="2800" b="0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август </a:t>
          </a:r>
          <a:r>
            <a:rPr lang="ru-RU" sz="2800" b="0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2024 г.</a:t>
          </a:r>
          <a:endParaRPr lang="ru-RU" sz="2800" b="0" kern="1200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1292502" y="1714835"/>
        <a:ext cx="7398545" cy="1083004"/>
      </dsp:txXfrm>
    </dsp:sp>
    <dsp:sp modelId="{6D0951A9-164E-4C74-ADF9-0446DBFE8F43}">
      <dsp:nvSpPr>
        <dsp:cNvPr id="0" name=""/>
        <dsp:cNvSpPr/>
      </dsp:nvSpPr>
      <dsp:spPr>
        <a:xfrm rot="5400000">
          <a:off x="-276964" y="3587918"/>
          <a:ext cx="1846432" cy="1292502"/>
        </a:xfrm>
        <a:prstGeom prst="chevron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smtClean="0">
              <a:latin typeface="Times New Roman" pitchFamily="18" charset="0"/>
              <a:ea typeface="+mn-ea"/>
              <a:cs typeface="Times New Roman" pitchFamily="18" charset="0"/>
            </a:rPr>
            <a:t>3 этап</a:t>
          </a:r>
          <a:endParaRPr lang="ru-RU" sz="35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1" y="3957204"/>
        <a:ext cx="1292502" cy="553930"/>
      </dsp:txXfrm>
    </dsp:sp>
    <dsp:sp modelId="{03EE97A6-CB2A-4B59-A6F2-3AEDBCC2E38F}">
      <dsp:nvSpPr>
        <dsp:cNvPr id="0" name=""/>
        <dsp:cNvSpPr/>
      </dsp:nvSpPr>
      <dsp:spPr>
        <a:xfrm rot="5400000">
          <a:off x="4420978" y="183893"/>
          <a:ext cx="1200180" cy="7457133"/>
        </a:xfrm>
        <a:prstGeom prst="round2Same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Практически-обобщающий</a:t>
          </a:r>
          <a:endParaRPr lang="ru-RU" sz="3200" kern="1200" dirty="0">
            <a:solidFill>
              <a:srgbClr val="002060"/>
            </a:solidFill>
            <a:latin typeface="Corbel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сентябрь 2024г. </a:t>
          </a:r>
          <a:r>
            <a:rPr lang="ru-RU" sz="2800" b="0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– </a:t>
          </a:r>
          <a:r>
            <a:rPr lang="ru-RU" sz="2800" b="0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август 2025 </a:t>
          </a:r>
          <a:r>
            <a:rPr lang="ru-RU" sz="2800" b="0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г.</a:t>
          </a:r>
          <a:endParaRPr lang="ru-RU" sz="2800" b="0" kern="1200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1292502" y="3370957"/>
        <a:ext cx="7398545" cy="10830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DBCF3-4241-451C-BD7F-BA4F812F3E2D}">
      <dsp:nvSpPr>
        <dsp:cNvPr id="0" name=""/>
        <dsp:cNvSpPr/>
      </dsp:nvSpPr>
      <dsp:spPr>
        <a:xfrm>
          <a:off x="1831248" y="775827"/>
          <a:ext cx="5306344" cy="5306344"/>
        </a:xfrm>
        <a:prstGeom prst="blockArc">
          <a:avLst>
            <a:gd name="adj1" fmla="val 12600000"/>
            <a:gd name="adj2" fmla="val 16200000"/>
            <a:gd name="adj3" fmla="val 4525"/>
          </a:avLst>
        </a:prstGeom>
        <a:gradFill rotWithShape="0">
          <a:gsLst>
            <a:gs pos="0">
              <a:srgbClr val="738AC8">
                <a:hueOff val="-3096517"/>
                <a:satOff val="31044"/>
                <a:lumOff val="-21569"/>
                <a:alphaOff val="0"/>
                <a:tint val="35000"/>
                <a:satMod val="253000"/>
              </a:srgbClr>
            </a:gs>
            <a:gs pos="50000">
              <a:srgbClr val="738AC8">
                <a:hueOff val="-3096517"/>
                <a:satOff val="31044"/>
                <a:lumOff val="-21569"/>
                <a:alphaOff val="0"/>
                <a:tint val="42000"/>
                <a:satMod val="255000"/>
              </a:srgbClr>
            </a:gs>
            <a:gs pos="97000">
              <a:srgbClr val="738AC8">
                <a:hueOff val="-3096517"/>
                <a:satOff val="31044"/>
                <a:lumOff val="-21569"/>
                <a:alphaOff val="0"/>
                <a:tint val="53000"/>
                <a:satMod val="260000"/>
              </a:srgbClr>
            </a:gs>
            <a:gs pos="100000">
              <a:srgbClr val="738AC8">
                <a:hueOff val="-3096517"/>
                <a:satOff val="31044"/>
                <a:lumOff val="-21569"/>
                <a:alphaOff val="0"/>
                <a:tint val="56000"/>
                <a:satMod val="275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C183AA-29BD-4BFC-A29A-50E822DD18B5}">
      <dsp:nvSpPr>
        <dsp:cNvPr id="0" name=""/>
        <dsp:cNvSpPr/>
      </dsp:nvSpPr>
      <dsp:spPr>
        <a:xfrm>
          <a:off x="1831248" y="775827"/>
          <a:ext cx="5306344" cy="5306344"/>
        </a:xfrm>
        <a:prstGeom prst="blockArc">
          <a:avLst>
            <a:gd name="adj1" fmla="val 9000000"/>
            <a:gd name="adj2" fmla="val 12600000"/>
            <a:gd name="adj3" fmla="val 4525"/>
          </a:avLst>
        </a:prstGeom>
        <a:gradFill rotWithShape="0">
          <a:gsLst>
            <a:gs pos="0">
              <a:srgbClr val="738AC8">
                <a:hueOff val="-2477214"/>
                <a:satOff val="24835"/>
                <a:lumOff val="-17255"/>
                <a:alphaOff val="0"/>
                <a:tint val="35000"/>
                <a:satMod val="253000"/>
              </a:srgbClr>
            </a:gs>
            <a:gs pos="50000">
              <a:srgbClr val="738AC8">
                <a:hueOff val="-2477214"/>
                <a:satOff val="24835"/>
                <a:lumOff val="-17255"/>
                <a:alphaOff val="0"/>
                <a:tint val="42000"/>
                <a:satMod val="255000"/>
              </a:srgbClr>
            </a:gs>
            <a:gs pos="97000">
              <a:srgbClr val="738AC8">
                <a:hueOff val="-2477214"/>
                <a:satOff val="24835"/>
                <a:lumOff val="-17255"/>
                <a:alphaOff val="0"/>
                <a:tint val="53000"/>
                <a:satMod val="260000"/>
              </a:srgbClr>
            </a:gs>
            <a:gs pos="100000">
              <a:srgbClr val="738AC8">
                <a:hueOff val="-2477214"/>
                <a:satOff val="24835"/>
                <a:lumOff val="-17255"/>
                <a:alphaOff val="0"/>
                <a:tint val="56000"/>
                <a:satMod val="275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A8EA00-4043-4A57-906E-5DDDEF287610}">
      <dsp:nvSpPr>
        <dsp:cNvPr id="0" name=""/>
        <dsp:cNvSpPr/>
      </dsp:nvSpPr>
      <dsp:spPr>
        <a:xfrm>
          <a:off x="1831248" y="775827"/>
          <a:ext cx="5306344" cy="5306344"/>
        </a:xfrm>
        <a:prstGeom prst="blockArc">
          <a:avLst>
            <a:gd name="adj1" fmla="val 5400000"/>
            <a:gd name="adj2" fmla="val 9000000"/>
            <a:gd name="adj3" fmla="val 4525"/>
          </a:avLst>
        </a:prstGeom>
        <a:gradFill rotWithShape="0">
          <a:gsLst>
            <a:gs pos="0">
              <a:srgbClr val="738AC8">
                <a:hueOff val="-1857910"/>
                <a:satOff val="18626"/>
                <a:lumOff val="-12941"/>
                <a:alphaOff val="0"/>
                <a:tint val="35000"/>
                <a:satMod val="253000"/>
              </a:srgbClr>
            </a:gs>
            <a:gs pos="50000">
              <a:srgbClr val="738AC8">
                <a:hueOff val="-1857910"/>
                <a:satOff val="18626"/>
                <a:lumOff val="-12941"/>
                <a:alphaOff val="0"/>
                <a:tint val="42000"/>
                <a:satMod val="255000"/>
              </a:srgbClr>
            </a:gs>
            <a:gs pos="97000">
              <a:srgbClr val="738AC8">
                <a:hueOff val="-1857910"/>
                <a:satOff val="18626"/>
                <a:lumOff val="-12941"/>
                <a:alphaOff val="0"/>
                <a:tint val="53000"/>
                <a:satMod val="260000"/>
              </a:srgbClr>
            </a:gs>
            <a:gs pos="100000">
              <a:srgbClr val="738AC8">
                <a:hueOff val="-1857910"/>
                <a:satOff val="18626"/>
                <a:lumOff val="-12941"/>
                <a:alphaOff val="0"/>
                <a:tint val="56000"/>
                <a:satMod val="275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FD09FD-6713-4975-890F-79E7030613C4}">
      <dsp:nvSpPr>
        <dsp:cNvPr id="0" name=""/>
        <dsp:cNvSpPr/>
      </dsp:nvSpPr>
      <dsp:spPr>
        <a:xfrm>
          <a:off x="1831248" y="775827"/>
          <a:ext cx="5306344" cy="5306344"/>
        </a:xfrm>
        <a:prstGeom prst="blockArc">
          <a:avLst>
            <a:gd name="adj1" fmla="val 1800000"/>
            <a:gd name="adj2" fmla="val 5400000"/>
            <a:gd name="adj3" fmla="val 4525"/>
          </a:avLst>
        </a:prstGeom>
        <a:gradFill rotWithShape="0">
          <a:gsLst>
            <a:gs pos="0">
              <a:srgbClr val="738AC8">
                <a:hueOff val="-1238607"/>
                <a:satOff val="12418"/>
                <a:lumOff val="-8628"/>
                <a:alphaOff val="0"/>
                <a:tint val="35000"/>
                <a:satMod val="253000"/>
              </a:srgbClr>
            </a:gs>
            <a:gs pos="50000">
              <a:srgbClr val="738AC8">
                <a:hueOff val="-1238607"/>
                <a:satOff val="12418"/>
                <a:lumOff val="-8628"/>
                <a:alphaOff val="0"/>
                <a:tint val="42000"/>
                <a:satMod val="255000"/>
              </a:srgbClr>
            </a:gs>
            <a:gs pos="97000">
              <a:srgbClr val="738AC8">
                <a:hueOff val="-1238607"/>
                <a:satOff val="12418"/>
                <a:lumOff val="-8628"/>
                <a:alphaOff val="0"/>
                <a:tint val="53000"/>
                <a:satMod val="260000"/>
              </a:srgbClr>
            </a:gs>
            <a:gs pos="100000">
              <a:srgbClr val="738AC8">
                <a:hueOff val="-1238607"/>
                <a:satOff val="12418"/>
                <a:lumOff val="-8628"/>
                <a:alphaOff val="0"/>
                <a:tint val="56000"/>
                <a:satMod val="275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02FE03-3FF9-4206-B2CD-6073A9708C21}">
      <dsp:nvSpPr>
        <dsp:cNvPr id="0" name=""/>
        <dsp:cNvSpPr/>
      </dsp:nvSpPr>
      <dsp:spPr>
        <a:xfrm>
          <a:off x="1831248" y="775827"/>
          <a:ext cx="5306344" cy="5306344"/>
        </a:xfrm>
        <a:prstGeom prst="blockArc">
          <a:avLst>
            <a:gd name="adj1" fmla="val 19800000"/>
            <a:gd name="adj2" fmla="val 1800000"/>
            <a:gd name="adj3" fmla="val 4525"/>
          </a:avLst>
        </a:prstGeom>
        <a:gradFill rotWithShape="0">
          <a:gsLst>
            <a:gs pos="0">
              <a:srgbClr val="738AC8">
                <a:hueOff val="-619303"/>
                <a:satOff val="6209"/>
                <a:lumOff val="-4314"/>
                <a:alphaOff val="0"/>
                <a:tint val="35000"/>
                <a:satMod val="253000"/>
              </a:srgbClr>
            </a:gs>
            <a:gs pos="50000">
              <a:srgbClr val="738AC8">
                <a:hueOff val="-619303"/>
                <a:satOff val="6209"/>
                <a:lumOff val="-4314"/>
                <a:alphaOff val="0"/>
                <a:tint val="42000"/>
                <a:satMod val="255000"/>
              </a:srgbClr>
            </a:gs>
            <a:gs pos="97000">
              <a:srgbClr val="738AC8">
                <a:hueOff val="-619303"/>
                <a:satOff val="6209"/>
                <a:lumOff val="-4314"/>
                <a:alphaOff val="0"/>
                <a:tint val="53000"/>
                <a:satMod val="260000"/>
              </a:srgbClr>
            </a:gs>
            <a:gs pos="100000">
              <a:srgbClr val="738AC8">
                <a:hueOff val="-619303"/>
                <a:satOff val="6209"/>
                <a:lumOff val="-4314"/>
                <a:alphaOff val="0"/>
                <a:tint val="56000"/>
                <a:satMod val="275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5521DB-BE3A-45F0-89CD-1C840BFB329E}">
      <dsp:nvSpPr>
        <dsp:cNvPr id="0" name=""/>
        <dsp:cNvSpPr/>
      </dsp:nvSpPr>
      <dsp:spPr>
        <a:xfrm>
          <a:off x="1831248" y="775827"/>
          <a:ext cx="5306344" cy="5306344"/>
        </a:xfrm>
        <a:prstGeom prst="blockArc">
          <a:avLst>
            <a:gd name="adj1" fmla="val 16200000"/>
            <a:gd name="adj2" fmla="val 19800000"/>
            <a:gd name="adj3" fmla="val 4525"/>
          </a:avLst>
        </a:prstGeom>
        <a:gradFill rotWithShape="0">
          <a:gsLst>
            <a:gs pos="0">
              <a:srgbClr val="738AC8">
                <a:hueOff val="0"/>
                <a:satOff val="0"/>
                <a:lumOff val="0"/>
                <a:alphaOff val="0"/>
                <a:tint val="35000"/>
                <a:satMod val="253000"/>
              </a:srgbClr>
            </a:gs>
            <a:gs pos="50000">
              <a:srgbClr val="738AC8">
                <a:hueOff val="0"/>
                <a:satOff val="0"/>
                <a:lumOff val="0"/>
                <a:alphaOff val="0"/>
                <a:tint val="42000"/>
                <a:satMod val="255000"/>
              </a:srgbClr>
            </a:gs>
            <a:gs pos="97000">
              <a:srgbClr val="738AC8">
                <a:hueOff val="0"/>
                <a:satOff val="0"/>
                <a:lumOff val="0"/>
                <a:alphaOff val="0"/>
                <a:tint val="53000"/>
                <a:satMod val="260000"/>
              </a:srgbClr>
            </a:gs>
            <a:gs pos="100000">
              <a:srgbClr val="738AC8">
                <a:hueOff val="0"/>
                <a:satOff val="0"/>
                <a:lumOff val="0"/>
                <a:alphaOff val="0"/>
                <a:tint val="56000"/>
                <a:satMod val="275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E5FB7A3-9DA4-46F6-8F1F-4292AC4A372F}">
      <dsp:nvSpPr>
        <dsp:cNvPr id="0" name=""/>
        <dsp:cNvSpPr/>
      </dsp:nvSpPr>
      <dsp:spPr>
        <a:xfrm>
          <a:off x="3292390" y="2236969"/>
          <a:ext cx="2384060" cy="2384060"/>
        </a:xfrm>
        <a:prstGeom prst="ellipse">
          <a:avLst/>
        </a:prstGeom>
        <a:gradFill rotWithShape="0">
          <a:gsLst>
            <a:gs pos="0">
              <a:srgbClr val="00ADDC">
                <a:hueOff val="0"/>
                <a:satOff val="0"/>
                <a:lumOff val="0"/>
                <a:alphaOff val="0"/>
                <a:tint val="35000"/>
                <a:satMod val="253000"/>
              </a:srgbClr>
            </a:gs>
            <a:gs pos="50000">
              <a:srgbClr val="00ADDC">
                <a:hueOff val="0"/>
                <a:satOff val="0"/>
                <a:lumOff val="0"/>
                <a:alphaOff val="0"/>
                <a:tint val="42000"/>
                <a:satMod val="255000"/>
              </a:srgbClr>
            </a:gs>
            <a:gs pos="97000">
              <a:srgbClr val="00ADDC">
                <a:hueOff val="0"/>
                <a:satOff val="0"/>
                <a:lumOff val="0"/>
                <a:alphaOff val="0"/>
                <a:tint val="53000"/>
                <a:satMod val="260000"/>
              </a:srgbClr>
            </a:gs>
            <a:gs pos="100000">
              <a:srgbClr val="00ADDC">
                <a:hueOff val="0"/>
                <a:satOff val="0"/>
                <a:lumOff val="0"/>
                <a:alphaOff val="0"/>
                <a:tint val="56000"/>
                <a:satMod val="275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rgbClr val="D6ECFF">
                  <a:lumMod val="2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Условия</a:t>
          </a:r>
          <a:r>
            <a:rPr lang="ru-RU" sz="3300" kern="1200" dirty="0" smtClean="0">
              <a:solidFill>
                <a:sysClr val="windowText" lastClr="000000"/>
              </a:solidFill>
              <a:latin typeface="Corbel"/>
              <a:ea typeface="+mn-ea"/>
              <a:cs typeface="+mn-cs"/>
            </a:rPr>
            <a:t> </a:t>
          </a:r>
          <a:endParaRPr lang="ru-RU" sz="3300" kern="1200" dirty="0">
            <a:solidFill>
              <a:sysClr val="windowText" lastClr="000000"/>
            </a:solidFill>
            <a:latin typeface="Corbel"/>
            <a:ea typeface="+mn-ea"/>
            <a:cs typeface="+mn-cs"/>
          </a:endParaRPr>
        </a:p>
      </dsp:txBody>
      <dsp:txXfrm>
        <a:off x="3641528" y="2586107"/>
        <a:ext cx="1685784" cy="1685784"/>
      </dsp:txXfrm>
    </dsp:sp>
    <dsp:sp modelId="{62789CC7-95A5-47EE-B2A1-4138528ED975}">
      <dsp:nvSpPr>
        <dsp:cNvPr id="0" name=""/>
        <dsp:cNvSpPr/>
      </dsp:nvSpPr>
      <dsp:spPr>
        <a:xfrm>
          <a:off x="3429778" y="1484"/>
          <a:ext cx="2109283" cy="1668842"/>
        </a:xfrm>
        <a:prstGeom prst="ellipse">
          <a:avLst/>
        </a:prstGeom>
        <a:gradFill rotWithShape="0">
          <a:gsLst>
            <a:gs pos="0">
              <a:srgbClr val="738AC8">
                <a:hueOff val="0"/>
                <a:satOff val="0"/>
                <a:lumOff val="0"/>
                <a:alphaOff val="0"/>
                <a:tint val="35000"/>
                <a:satMod val="253000"/>
              </a:srgbClr>
            </a:gs>
            <a:gs pos="50000">
              <a:srgbClr val="738AC8">
                <a:hueOff val="0"/>
                <a:satOff val="0"/>
                <a:lumOff val="0"/>
                <a:alphaOff val="0"/>
                <a:tint val="42000"/>
                <a:satMod val="255000"/>
              </a:srgbClr>
            </a:gs>
            <a:gs pos="97000">
              <a:srgbClr val="738AC8">
                <a:hueOff val="0"/>
                <a:satOff val="0"/>
                <a:lumOff val="0"/>
                <a:alphaOff val="0"/>
                <a:tint val="53000"/>
                <a:satMod val="260000"/>
              </a:srgbClr>
            </a:gs>
            <a:gs pos="100000">
              <a:srgbClr val="738AC8">
                <a:hueOff val="0"/>
                <a:satOff val="0"/>
                <a:lumOff val="0"/>
                <a:alphaOff val="0"/>
                <a:tint val="56000"/>
                <a:satMod val="275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D6ECFF">
                  <a:lumMod val="2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Нормативно-правовые</a:t>
          </a:r>
          <a:endParaRPr lang="ru-RU" sz="1800" kern="1200" dirty="0">
            <a:solidFill>
              <a:srgbClr val="D6ECFF">
                <a:lumMod val="25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738675" y="245880"/>
        <a:ext cx="1491489" cy="1180050"/>
      </dsp:txXfrm>
    </dsp:sp>
    <dsp:sp modelId="{39C0D184-84EC-481D-A642-165FA65A0552}">
      <dsp:nvSpPr>
        <dsp:cNvPr id="0" name=""/>
        <dsp:cNvSpPr/>
      </dsp:nvSpPr>
      <dsp:spPr>
        <a:xfrm>
          <a:off x="5417102" y="1298031"/>
          <a:ext cx="2626007" cy="1668842"/>
        </a:xfrm>
        <a:prstGeom prst="ellipse">
          <a:avLst/>
        </a:prstGeom>
        <a:gradFill rotWithShape="0">
          <a:gsLst>
            <a:gs pos="0">
              <a:srgbClr val="738AC8">
                <a:hueOff val="-619303"/>
                <a:satOff val="6209"/>
                <a:lumOff val="-4314"/>
                <a:alphaOff val="0"/>
                <a:tint val="35000"/>
                <a:satMod val="253000"/>
              </a:srgbClr>
            </a:gs>
            <a:gs pos="50000">
              <a:srgbClr val="738AC8">
                <a:hueOff val="-619303"/>
                <a:satOff val="6209"/>
                <a:lumOff val="-4314"/>
                <a:alphaOff val="0"/>
                <a:tint val="42000"/>
                <a:satMod val="255000"/>
              </a:srgbClr>
            </a:gs>
            <a:gs pos="97000">
              <a:srgbClr val="738AC8">
                <a:hueOff val="-619303"/>
                <a:satOff val="6209"/>
                <a:lumOff val="-4314"/>
                <a:alphaOff val="0"/>
                <a:tint val="53000"/>
                <a:satMod val="260000"/>
              </a:srgbClr>
            </a:gs>
            <a:gs pos="100000">
              <a:srgbClr val="738AC8">
                <a:hueOff val="-619303"/>
                <a:satOff val="6209"/>
                <a:lumOff val="-4314"/>
                <a:alphaOff val="0"/>
                <a:tint val="56000"/>
                <a:satMod val="275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D6ECFF">
                  <a:lumMod val="2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Финансовые</a:t>
          </a:r>
          <a:endParaRPr lang="ru-RU" sz="2000" kern="1200" dirty="0">
            <a:solidFill>
              <a:srgbClr val="D6ECFF">
                <a:lumMod val="25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801672" y="1542427"/>
        <a:ext cx="1856867" cy="1180050"/>
      </dsp:txXfrm>
    </dsp:sp>
    <dsp:sp modelId="{77A6E753-EB04-46CB-A184-3347AEEF62E2}">
      <dsp:nvSpPr>
        <dsp:cNvPr id="0" name=""/>
        <dsp:cNvSpPr/>
      </dsp:nvSpPr>
      <dsp:spPr>
        <a:xfrm>
          <a:off x="5446123" y="3891125"/>
          <a:ext cx="2567965" cy="1668842"/>
        </a:xfrm>
        <a:prstGeom prst="ellipse">
          <a:avLst/>
        </a:prstGeom>
        <a:gradFill rotWithShape="0">
          <a:gsLst>
            <a:gs pos="0">
              <a:srgbClr val="738AC8">
                <a:hueOff val="-1238607"/>
                <a:satOff val="12418"/>
                <a:lumOff val="-8628"/>
                <a:alphaOff val="0"/>
                <a:tint val="35000"/>
                <a:satMod val="253000"/>
              </a:srgbClr>
            </a:gs>
            <a:gs pos="50000">
              <a:srgbClr val="738AC8">
                <a:hueOff val="-1238607"/>
                <a:satOff val="12418"/>
                <a:lumOff val="-8628"/>
                <a:alphaOff val="0"/>
                <a:tint val="42000"/>
                <a:satMod val="255000"/>
              </a:srgbClr>
            </a:gs>
            <a:gs pos="97000">
              <a:srgbClr val="738AC8">
                <a:hueOff val="-1238607"/>
                <a:satOff val="12418"/>
                <a:lumOff val="-8628"/>
                <a:alphaOff val="0"/>
                <a:tint val="53000"/>
                <a:satMod val="260000"/>
              </a:srgbClr>
            </a:gs>
            <a:gs pos="100000">
              <a:srgbClr val="738AC8">
                <a:hueOff val="-1238607"/>
                <a:satOff val="12418"/>
                <a:lumOff val="-8628"/>
                <a:alphaOff val="0"/>
                <a:tint val="56000"/>
                <a:satMod val="275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D6ECFF">
                  <a:lumMod val="2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Материально-технические</a:t>
          </a:r>
          <a:endParaRPr lang="ru-RU" sz="2000" kern="1200" dirty="0">
            <a:solidFill>
              <a:srgbClr val="D6ECFF">
                <a:lumMod val="25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822193" y="4135521"/>
        <a:ext cx="1815825" cy="1180050"/>
      </dsp:txXfrm>
    </dsp:sp>
    <dsp:sp modelId="{37F11455-D985-4E6D-8D84-922FD9B43805}">
      <dsp:nvSpPr>
        <dsp:cNvPr id="0" name=""/>
        <dsp:cNvSpPr/>
      </dsp:nvSpPr>
      <dsp:spPr>
        <a:xfrm>
          <a:off x="3649999" y="5187672"/>
          <a:ext cx="1668842" cy="1668842"/>
        </a:xfrm>
        <a:prstGeom prst="ellipse">
          <a:avLst/>
        </a:prstGeom>
        <a:gradFill rotWithShape="0">
          <a:gsLst>
            <a:gs pos="0">
              <a:srgbClr val="738AC8">
                <a:hueOff val="-1857910"/>
                <a:satOff val="18626"/>
                <a:lumOff val="-12941"/>
                <a:alphaOff val="0"/>
                <a:tint val="35000"/>
                <a:satMod val="253000"/>
              </a:srgbClr>
            </a:gs>
            <a:gs pos="50000">
              <a:srgbClr val="738AC8">
                <a:hueOff val="-1857910"/>
                <a:satOff val="18626"/>
                <a:lumOff val="-12941"/>
                <a:alphaOff val="0"/>
                <a:tint val="42000"/>
                <a:satMod val="255000"/>
              </a:srgbClr>
            </a:gs>
            <a:gs pos="97000">
              <a:srgbClr val="738AC8">
                <a:hueOff val="-1857910"/>
                <a:satOff val="18626"/>
                <a:lumOff val="-12941"/>
                <a:alphaOff val="0"/>
                <a:tint val="53000"/>
                <a:satMod val="260000"/>
              </a:srgbClr>
            </a:gs>
            <a:gs pos="100000">
              <a:srgbClr val="738AC8">
                <a:hueOff val="-1857910"/>
                <a:satOff val="18626"/>
                <a:lumOff val="-12941"/>
                <a:alphaOff val="0"/>
                <a:tint val="56000"/>
                <a:satMod val="275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D6ECFF">
                  <a:lumMod val="2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Кадровые</a:t>
          </a:r>
          <a:endParaRPr lang="ru-RU" sz="2000" kern="1200" dirty="0">
            <a:solidFill>
              <a:srgbClr val="D6ECFF">
                <a:lumMod val="25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894395" y="5432068"/>
        <a:ext cx="1180050" cy="1180050"/>
      </dsp:txXfrm>
    </dsp:sp>
    <dsp:sp modelId="{C38240D8-6C71-4E38-9945-25F9631F9098}">
      <dsp:nvSpPr>
        <dsp:cNvPr id="0" name=""/>
        <dsp:cNvSpPr/>
      </dsp:nvSpPr>
      <dsp:spPr>
        <a:xfrm>
          <a:off x="915710" y="3891125"/>
          <a:ext cx="2646050" cy="1668842"/>
        </a:xfrm>
        <a:prstGeom prst="ellipse">
          <a:avLst/>
        </a:prstGeom>
        <a:gradFill rotWithShape="0">
          <a:gsLst>
            <a:gs pos="0">
              <a:srgbClr val="738AC8">
                <a:hueOff val="-2477214"/>
                <a:satOff val="24835"/>
                <a:lumOff val="-17255"/>
                <a:alphaOff val="0"/>
                <a:tint val="35000"/>
                <a:satMod val="253000"/>
              </a:srgbClr>
            </a:gs>
            <a:gs pos="50000">
              <a:srgbClr val="738AC8">
                <a:hueOff val="-2477214"/>
                <a:satOff val="24835"/>
                <a:lumOff val="-17255"/>
                <a:alphaOff val="0"/>
                <a:tint val="42000"/>
                <a:satMod val="255000"/>
              </a:srgbClr>
            </a:gs>
            <a:gs pos="97000">
              <a:srgbClr val="738AC8">
                <a:hueOff val="-2477214"/>
                <a:satOff val="24835"/>
                <a:lumOff val="-17255"/>
                <a:alphaOff val="0"/>
                <a:tint val="53000"/>
                <a:satMod val="260000"/>
              </a:srgbClr>
            </a:gs>
            <a:gs pos="100000">
              <a:srgbClr val="738AC8">
                <a:hueOff val="-2477214"/>
                <a:satOff val="24835"/>
                <a:lumOff val="-17255"/>
                <a:alphaOff val="0"/>
                <a:tint val="56000"/>
                <a:satMod val="275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D6ECFF">
                  <a:lumMod val="2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Организационные</a:t>
          </a:r>
          <a:endParaRPr lang="ru-RU" sz="1800" kern="1200" dirty="0">
            <a:solidFill>
              <a:srgbClr val="D6ECFF">
                <a:lumMod val="25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303215" y="4135521"/>
        <a:ext cx="1871040" cy="1180050"/>
      </dsp:txXfrm>
    </dsp:sp>
    <dsp:sp modelId="{9D4A2C36-03D2-4FC3-B2E6-4241869AB213}">
      <dsp:nvSpPr>
        <dsp:cNvPr id="0" name=""/>
        <dsp:cNvSpPr/>
      </dsp:nvSpPr>
      <dsp:spPr>
        <a:xfrm>
          <a:off x="978909" y="1298031"/>
          <a:ext cx="2519652" cy="1668842"/>
        </a:xfrm>
        <a:prstGeom prst="ellipse">
          <a:avLst/>
        </a:prstGeom>
        <a:gradFill rotWithShape="0">
          <a:gsLst>
            <a:gs pos="0">
              <a:srgbClr val="738AC8">
                <a:hueOff val="-3096517"/>
                <a:satOff val="31044"/>
                <a:lumOff val="-21569"/>
                <a:alphaOff val="0"/>
                <a:tint val="35000"/>
                <a:satMod val="253000"/>
              </a:srgbClr>
            </a:gs>
            <a:gs pos="50000">
              <a:srgbClr val="738AC8">
                <a:hueOff val="-3096517"/>
                <a:satOff val="31044"/>
                <a:lumOff val="-21569"/>
                <a:alphaOff val="0"/>
                <a:tint val="42000"/>
                <a:satMod val="255000"/>
              </a:srgbClr>
            </a:gs>
            <a:gs pos="97000">
              <a:srgbClr val="738AC8">
                <a:hueOff val="-3096517"/>
                <a:satOff val="31044"/>
                <a:lumOff val="-21569"/>
                <a:alphaOff val="0"/>
                <a:tint val="53000"/>
                <a:satMod val="260000"/>
              </a:srgbClr>
            </a:gs>
            <a:gs pos="100000">
              <a:srgbClr val="738AC8">
                <a:hueOff val="-3096517"/>
                <a:satOff val="31044"/>
                <a:lumOff val="-21569"/>
                <a:alphaOff val="0"/>
                <a:tint val="56000"/>
                <a:satMod val="275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D6ECFF">
                  <a:lumMod val="2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Информационные</a:t>
          </a:r>
          <a:endParaRPr lang="ru-RU" sz="1600" kern="1200" dirty="0">
            <a:solidFill>
              <a:srgbClr val="D6ECFF">
                <a:lumMod val="25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347903" y="1542427"/>
        <a:ext cx="1781664" cy="1180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AF34C-A4C3-485B-AFFE-3E91CB354459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BD2AF-5DC2-42BC-AC48-02B106E79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120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2AF-5DC2-42BC-AC48-02B106E795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70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D2AF-5DC2-42BC-AC48-02B106E7950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6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аталья\Desktop\1621855219_28-phonoteka_org-p-shakhmatist-fon-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36"/>
          <a:stretch/>
        </p:blipFill>
        <p:spPr bwMode="auto">
          <a:xfrm>
            <a:off x="10746" y="0"/>
            <a:ext cx="91353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Наталья\Desktop\1621855219_28-phonoteka_org-p-shakhmatist-fon-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3" b="20494"/>
          <a:stretch/>
        </p:blipFill>
        <p:spPr bwMode="auto">
          <a:xfrm>
            <a:off x="4001929" y="3024002"/>
            <a:ext cx="5179220" cy="371703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«Детский сад общеразвивающего вида с приоритетным осуществлением физического развития «Незабудка» п. </a:t>
            </a: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Воротынск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Бабынинского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0776" y="1412775"/>
            <a:ext cx="47352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 </a:t>
            </a:r>
            <a:endParaRPr lang="ru-RU" sz="24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204864"/>
            <a:ext cx="7684478" cy="267765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психолого-педагогических условий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личностного развития детей старшего дошкольного возраста через обучение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игре в шахматы в рамках осуществления преемственности д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ошкольного и начального общего образования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347864" y="6160773"/>
            <a:ext cx="187220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г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0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Наталья\Desktop\1613675094_1-p-fon-dlya-prezentatsii-shakhmati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 r="24667"/>
          <a:stretch/>
        </p:blipFill>
        <p:spPr bwMode="auto">
          <a:xfrm>
            <a:off x="-55756" y="0"/>
            <a:ext cx="9199756" cy="698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313"/>
            <a:ext cx="8143900" cy="1143000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Значимость проекта в развитии системы образования в Калужской области: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874691"/>
              </p:ext>
            </p:extLst>
          </p:nvPr>
        </p:nvGraphicFramePr>
        <p:xfrm>
          <a:off x="151996" y="1190966"/>
          <a:ext cx="8948385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6395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Наталья\Desktop\1613675094_1-p-fon-dlya-prezentatsii-shakhmati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8" r="25069"/>
          <a:stretch/>
        </p:blipFill>
        <p:spPr bwMode="auto">
          <a:xfrm>
            <a:off x="-20194" y="5454"/>
            <a:ext cx="9272714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940970"/>
              </p:ext>
            </p:extLst>
          </p:nvPr>
        </p:nvGraphicFramePr>
        <p:xfrm>
          <a:off x="202690" y="155363"/>
          <a:ext cx="8826946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746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Наталья\Desktop\1613675094_1-p-fon-dlya-prezentatsii-shakhmati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8" r="25069"/>
          <a:stretch/>
        </p:blipFill>
        <p:spPr bwMode="auto">
          <a:xfrm>
            <a:off x="-11047" y="5454"/>
            <a:ext cx="9272714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1043608" y="116632"/>
            <a:ext cx="749808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Этапы</a:t>
            </a:r>
            <a:r>
              <a:rPr kumimoji="0" lang="ru-RU" sz="4000" b="1" i="0" u="none" strike="noStrike" kern="1200" cap="all" spc="0" normalizeH="0" baseline="0" noProof="0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000" b="1" i="0" u="none" strike="noStrike" kern="1200" cap="all" spc="0" normalizeH="0" baseline="0" noProof="0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сроки реализации проекта</a:t>
            </a:r>
            <a:endParaRPr kumimoji="0" lang="ru-RU" sz="4000" b="1" i="0" u="none" strike="noStrike" kern="1200" cap="all" spc="0" normalizeH="0" baseline="0" noProof="0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08468402"/>
              </p:ext>
            </p:extLst>
          </p:nvPr>
        </p:nvGraphicFramePr>
        <p:xfrm>
          <a:off x="251520" y="1484784"/>
          <a:ext cx="8749636" cy="5158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093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Наталья\Desktop\1613675094_1-p-fon-dlya-prezentatsii-shakhmati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7" r="12350"/>
          <a:stretch/>
        </p:blipFill>
        <p:spPr bwMode="auto">
          <a:xfrm>
            <a:off x="1" y="5454"/>
            <a:ext cx="9143999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142183"/>
              </p:ext>
            </p:extLst>
          </p:nvPr>
        </p:nvGraphicFramePr>
        <p:xfrm>
          <a:off x="-396552" y="5454"/>
          <a:ext cx="895882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746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C:\Users\Наталья\Desktop\1613675094_1-p-fon-dlya-prezentatsii-shakhmati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/>
          <a:stretch/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3549670" y="4276370"/>
            <a:ext cx="2714644" cy="1071570"/>
          </a:xfrm>
          <a:prstGeom prst="flowChartAlternateProcess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986874" y="2484346"/>
            <a:ext cx="3277440" cy="11566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 ДОО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724128" y="3414050"/>
            <a:ext cx="3143304" cy="928718"/>
          </a:xfrm>
          <a:prstGeom prst="flowChartAlternateProcess">
            <a:avLst/>
          </a:prstGeom>
          <a:solidFill>
            <a:srgbClr val="D9C2E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53960" y="3431727"/>
            <a:ext cx="2981380" cy="121444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83568" y="1588380"/>
            <a:ext cx="3312368" cy="105252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</a:t>
            </a:r>
          </a:p>
          <a:p>
            <a:pPr lvl="0"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(первая, высшая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кв.к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482290" y="5229200"/>
            <a:ext cx="3143304" cy="928718"/>
          </a:xfrm>
          <a:prstGeom prst="flowChartAlternateProcess">
            <a:avLst/>
          </a:prstGeom>
          <a:solidFill>
            <a:srgbClr val="E59BB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Инструктор по физкультуре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6021802" y="1412776"/>
            <a:ext cx="2714644" cy="107157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317" y="61727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Кадровые условия реализации проекта в ДОО</a:t>
            </a:r>
            <a:endParaRPr lang="ru-RU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78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Наталья\Desktop\1613675094_1-p-fon-dlya-prezentatsii-shakhmati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8" r="25069"/>
          <a:stretch/>
        </p:blipFill>
        <p:spPr bwMode="auto">
          <a:xfrm>
            <a:off x="-11047" y="5454"/>
            <a:ext cx="9272714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545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Программно-методическое обеспечение реализации проекта</a:t>
            </a:r>
            <a:endParaRPr lang="ru-RU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258402"/>
              </p:ext>
            </p:extLst>
          </p:nvPr>
        </p:nvGraphicFramePr>
        <p:xfrm>
          <a:off x="251521" y="1268758"/>
          <a:ext cx="8640960" cy="532859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715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5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6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0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Петрушина, Н. М. Шахматный учебник для детей: Основные понятия, тактические приемы : для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 мл.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возраста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37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Сухин И.Г. Дидактическое обеспечение развития способности действовать «в уме» у дошкольников в контексте обучения игре в шахматы.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6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Сухин, И. Шахматы для самых маленьких: и детей.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6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Ф.Лозано «Шахматы для детей» (уроки мудрой игры)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60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Гришин В. Г. Малыши играют в шахматы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6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Фоминых М. Шахматы для детей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1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Наталья\Desktop\1613675094_1-p-fon-dlya-prezentatsii-shakhmati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/>
          <a:stretch/>
        </p:blipFill>
        <p:spPr bwMode="auto">
          <a:xfrm>
            <a:off x="-5205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922" y="18864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Информационные условия реализации проекта</a:t>
            </a:r>
            <a:endParaRPr lang="ru-RU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2\Desktop\IMG_49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40" y="1556792"/>
            <a:ext cx="425626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2\Desktop\IMG_49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07104"/>
            <a:ext cx="1787311" cy="30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2\Desktop\IMG_49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07104"/>
            <a:ext cx="1746281" cy="298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2\Desktop\IMG_497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40" y="4437112"/>
            <a:ext cx="2352650" cy="232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4571230"/>
            <a:ext cx="50996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Сайт ДОО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endParaRPr lang="ru-RU" sz="2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Одноклассники</a:t>
            </a:r>
            <a:endParaRPr lang="ru-RU" sz="2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учителями </a:t>
            </a:r>
            <a:endParaRPr lang="ru-RU" sz="2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endParaRPr lang="ru-RU" sz="2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Ватсап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61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Наталья\Desktop\1613675094_1-p-fon-dlya-prezentatsii-shakhmati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 r="24667"/>
          <a:stretch/>
        </p:blipFill>
        <p:spPr bwMode="auto">
          <a:xfrm>
            <a:off x="-55756" y="0"/>
            <a:ext cx="9199756" cy="698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Материально-технические условия реализации проекта</a:t>
            </a:r>
            <a:endParaRPr lang="ru-RU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D:\Независимая оценка\РППС в группах\IMG_0015 —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5" y="1988840"/>
            <a:ext cx="2359017" cy="1768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Независимая оценка\РППС в группах\IMG_0008 —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06415"/>
            <a:ext cx="2202184" cy="1650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Независимая оценка\Кабинеты\IMG_9993 —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40" y="2013480"/>
            <a:ext cx="2326148" cy="1743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Независимая оценка\Охрана и укрепление здоровья\IMG_0002 — коп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040" y="4442441"/>
            <a:ext cx="2347791" cy="1760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2\Downloads\IMG_0132 — копи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64" y="4553241"/>
            <a:ext cx="2247927" cy="1685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2\Downloads\812c4351-7c84-4eaa-b756-0090e25db15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12" y="4410165"/>
            <a:ext cx="2333605" cy="1750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3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:\Users\Наталья\Desktop\1613675094_1-p-fon-dlya-prezentatsii-shakhmati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8" r="25069"/>
          <a:stretch/>
        </p:blipFill>
        <p:spPr bwMode="auto">
          <a:xfrm>
            <a:off x="-11047" y="5454"/>
            <a:ext cx="9272714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516" y="5454"/>
            <a:ext cx="79335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Устойчивость результатов проекта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1182699"/>
            <a:ext cx="2001974" cy="571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97778" y="1410540"/>
            <a:ext cx="1928826" cy="571504"/>
          </a:xfrm>
          <a:prstGeom prst="roundRect">
            <a:avLst/>
          </a:prstGeom>
          <a:solidFill>
            <a:srgbClr val="D9C2EC"/>
          </a:solidFill>
          <a:ln>
            <a:solidFill>
              <a:srgbClr val="7030A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ADD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2000" b="1" dirty="0">
              <a:solidFill>
                <a:srgbClr val="00ADDC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25310" y="1418605"/>
            <a:ext cx="1928826" cy="5715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AB39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  <a:endParaRPr lang="ru-RU" sz="2000" b="1" dirty="0">
              <a:solidFill>
                <a:srgbClr val="1AB39F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98870" y="1203208"/>
            <a:ext cx="1857388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ДОО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785926"/>
            <a:ext cx="2001974" cy="4572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личностных качеств: любознательность, самостоятельность, </a:t>
            </a:r>
            <a:r>
              <a:rPr lang="ru-RU" sz="1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целеустремленностьответственность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>
              <a:lnSpc>
                <a:spcPct val="115000"/>
              </a:lnSpc>
            </a:pP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Элементарные умения играть в шахматы.</a:t>
            </a:r>
          </a:p>
          <a:p>
            <a:pPr>
              <a:lnSpc>
                <a:spcPct val="115000"/>
              </a:lnSpc>
            </a:pP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Подготовка к обучению в школе </a:t>
            </a:r>
          </a:p>
          <a:p>
            <a:pPr>
              <a:lnSpc>
                <a:spcPct val="115000"/>
              </a:lnSpc>
            </a:pP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25310" y="1990109"/>
            <a:ext cx="1928826" cy="32861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профессиональных компетенций.</a:t>
            </a:r>
          </a:p>
          <a:p>
            <a:pPr>
              <a:lnSpc>
                <a:spcPct val="115000"/>
              </a:lnSpc>
            </a:pP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Практика взаимодействия с родителями, педагогами, школой</a:t>
            </a:r>
          </a:p>
          <a:p>
            <a:pPr>
              <a:lnSpc>
                <a:spcPct val="115000"/>
              </a:lnSpc>
            </a:pPr>
            <a:endParaRPr lang="ru-RU" sz="16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98870" y="1785926"/>
            <a:ext cx="1857388" cy="45005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Решение задач модернизации дошкольного образования</a:t>
            </a:r>
          </a:p>
          <a:p>
            <a:pPr>
              <a:lnSpc>
                <a:spcPct val="115000"/>
              </a:lnSpc>
            </a:pP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Конкурентоспособность ДОУ</a:t>
            </a:r>
          </a:p>
          <a:p>
            <a:pPr>
              <a:lnSpc>
                <a:spcPct val="115000"/>
              </a:lnSpc>
            </a:pPr>
            <a:endParaRPr lang="ru-RU" sz="16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взаимодействия ДОО и общеобразовательной школы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97778" y="1964521"/>
            <a:ext cx="1928826" cy="3321157"/>
          </a:xfrm>
          <a:prstGeom prst="rect">
            <a:avLst/>
          </a:prstGeom>
          <a:solidFill>
            <a:srgbClr val="D9C2EC"/>
          </a:solidFill>
          <a:ln>
            <a:solidFill>
              <a:srgbClr val="7030A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Удовлетворенность родителей качеством  дошкольного образования.</a:t>
            </a:r>
          </a:p>
          <a:p>
            <a:pPr>
              <a:lnSpc>
                <a:spcPct val="115000"/>
              </a:lnSpc>
            </a:pPr>
            <a:endParaRPr lang="ru-RU" sz="16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Повышение компетентности в воспитании детей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31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талья\Desktop\1621855219_28-phonoteka_org-p-shakhmatist-fon-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36"/>
          <a:stretch/>
        </p:blipFill>
        <p:spPr bwMode="auto">
          <a:xfrm>
            <a:off x="-179670" y="-15777"/>
            <a:ext cx="9323670" cy="69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2\Desktop\358_11_47_56_UMD0-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21" y="-15777"/>
            <a:ext cx="9323670" cy="699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53504" y="0"/>
            <a:ext cx="56573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5" name="Picture 3" descr="C:\Users\2\Desktop\i.jf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55753"/>
            <a:ext cx="2885108" cy="243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0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Наталья\Desktop\1613675094_1-p-fon-dlya-prezentatsii-shakhmati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/>
          <a:stretch/>
        </p:blipFill>
        <p:spPr bwMode="auto">
          <a:xfrm>
            <a:off x="-13816" y="-9718"/>
            <a:ext cx="9168774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1268760"/>
            <a:ext cx="6678488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8645" algn="r">
              <a:lnSpc>
                <a:spcPct val="150000"/>
              </a:lnSpc>
              <a:spcAft>
                <a:spcPts val="0"/>
              </a:spcAft>
            </a:pPr>
            <a:r>
              <a:rPr lang="ru-RU" b="1" i="1" dirty="0" smtClean="0">
                <a:latin typeface="Times New Roman"/>
                <a:ea typeface="Times New Roman"/>
              </a:rPr>
              <a:t>«</a:t>
            </a:r>
            <a:endParaRPr lang="ru-RU" dirty="0">
              <a:effectLst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331640" y="37584"/>
            <a:ext cx="7344816" cy="1951255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  <a:softEdge rad="31750"/>
          </a:effectLst>
        </p:spPr>
        <p:txBody>
          <a:bodyPr rtlCol="0" anchor="ctr"/>
          <a:lstStyle/>
          <a:p>
            <a:pPr marL="588645" lvl="0" algn="r"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Посредством шахмат я воспитал свой характер»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8645" lvl="0" algn="r">
              <a:lnSpc>
                <a:spcPct val="150000"/>
              </a:lnSpc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Александра Алехин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2262393"/>
            <a:ext cx="48965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Александрович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Алехин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20.10.1892–24.3.1946) – чемпион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шахматам с 1927 по 1935 гг. и с 1937 по 1946 гг. Представитель русской шахматной школы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А.Д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Петрова и М.И.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Чигорина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выдающийся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комбинационный шахматист,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рекордсмен по игре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«вслепую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».</a:t>
            </a:r>
            <a:endParaRPr lang="ru-RU" dirty="0"/>
          </a:p>
        </p:txBody>
      </p:sp>
      <p:pic>
        <p:nvPicPr>
          <p:cNvPr id="1030" name="Picture 6" descr="C:\Users\Наталья\Desktop\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r="29209"/>
          <a:stretch/>
        </p:blipFill>
        <p:spPr bwMode="auto">
          <a:xfrm>
            <a:off x="611560" y="2347658"/>
            <a:ext cx="2808312" cy="379026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96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Наталья\Desktop\1613675094_1-p-fon-dlya-prezentatsii-shakhmati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/>
          <a:stretch/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97818" y="142852"/>
            <a:ext cx="7926708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2286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  <a:ea typeface="Times New Roman"/>
                <a:cs typeface="Times New Roman"/>
              </a:rPr>
              <a:t>ОБОСНОВАНИЕ ВОЗМОЖНОСТИ РЕАЛИЗАЦИИ ПРОЕКТА В СООТВЕТСТВИИ С ЗАКОНОДАТЕЛЬСТВОМ В ОБРАЗОВАНИИ</a:t>
            </a:r>
            <a:endParaRPr kumimoji="0" lang="ru-RU" sz="20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395536" y="1357298"/>
            <a:ext cx="8531272" cy="5240054"/>
          </a:xfrm>
          <a:prstGeom prst="foldedCorner">
            <a:avLst/>
          </a:prstGeom>
          <a:solidFill>
            <a:srgbClr val="EBDFF5"/>
          </a:solidFill>
          <a:ln w="9525" cap="flat" cmpd="sng" algn="ctr">
            <a:solidFill>
              <a:srgbClr val="738AC8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  <a:softEdge rad="31750"/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2012г. № 273-ФЗ «Об образовании в Российской Федерации»;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20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 июля 2020г. №304-ФЗ «О внесении изменений в Федеральный закон «Об образовании в Российской Федерации» по вопросам воспитания обучающихся»;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от 17 октября 2013г. №1155 «Об утверждении федерального государственного образовательного стандарта дошкольного образования» ;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Стратегии развития воспитания в Российской Федерации на период до 2025 года (утверждена распоряжением Правительства РФ от 29.05.2015 № 996-р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);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Письмо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министерства образования и науки Калужской области от 21.03.2017 года №07-021/2418/4-16 «О внедрении и    реализации проекта «Шахматы в школу» в общеобразовательных организациях Калужской области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42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Наталья\Desktop\1613675094_1-p-fon-dlya-prezentatsii-shakhmati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/>
          <a:stretch/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1663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all" spc="0" normalizeH="0" baseline="0" noProof="0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диагностика</a:t>
            </a:r>
            <a:endParaRPr kumimoji="0" lang="ru-RU" sz="4800" b="1" i="0" u="none" strike="noStrike" kern="1200" cap="all" spc="0" normalizeH="0" baseline="0" noProof="0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36816490"/>
              </p:ext>
            </p:extLst>
          </p:nvPr>
        </p:nvGraphicFramePr>
        <p:xfrm>
          <a:off x="683568" y="1399727"/>
          <a:ext cx="727280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342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Наталья\Desktop\1613675094_1-p-fon-dlya-prezentatsii-shakhmati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/>
          <a:stretch/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8278688" cy="1470025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личностного развития детей дошкольного возраста перед поступлением в школу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18467006"/>
              </p:ext>
            </p:extLst>
          </p:nvPr>
        </p:nvGraphicFramePr>
        <p:xfrm>
          <a:off x="107504" y="980728"/>
          <a:ext cx="8784976" cy="60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342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Наталья\Desktop\1613675094_1-p-fon-dlya-prezentatsii-shakhmati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 r="12330"/>
          <a:stretch/>
        </p:blipFill>
        <p:spPr bwMode="auto">
          <a:xfrm>
            <a:off x="0" y="1322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536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Шахматы способствуют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130763"/>
              </p:ext>
            </p:extLst>
          </p:nvPr>
        </p:nvGraphicFramePr>
        <p:xfrm>
          <a:off x="1043608" y="230244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50817433"/>
              </p:ext>
            </p:extLst>
          </p:nvPr>
        </p:nvGraphicFramePr>
        <p:xfrm>
          <a:off x="107504" y="836712"/>
          <a:ext cx="8927976" cy="5991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1990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Наталья\Desktop\1613675094_1-p-fon-dlya-prezentatsii-shakhmati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/>
          <a:stretch/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203848" y="332656"/>
            <a:ext cx="5735410" cy="4214842"/>
          </a:xfrm>
          <a:prstGeom prst="wedgeRoundRectCallout">
            <a:avLst/>
          </a:prstGeom>
          <a:solidFill>
            <a:srgbClr val="EBDFF5"/>
          </a:solidFill>
          <a:ln w="9525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Создание комплекса психолого-педагогических условий личностного развития детей старшего дошкольного возраста через обучение игре в шахматы,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рамках осуществления преемственности дошкольного и начального общего образования.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27052890"/>
              </p:ext>
            </p:extLst>
          </p:nvPr>
        </p:nvGraphicFramePr>
        <p:xfrm>
          <a:off x="1071538" y="1714488"/>
          <a:ext cx="2030483" cy="3070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5536" y="1176307"/>
            <a:ext cx="24288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38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Наталья\Desktop\1613675094_1-p-fon-dlya-prezentatsii-shakhmati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/>
          <a:stretch/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-1841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ru-RU" sz="48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8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42"/>
          <p:cNvGrpSpPr/>
          <p:nvPr/>
        </p:nvGrpSpPr>
        <p:grpSpPr>
          <a:xfrm>
            <a:off x="276866" y="799871"/>
            <a:ext cx="7607502" cy="5832648"/>
            <a:chOff x="703773" y="552052"/>
            <a:chExt cx="7099311" cy="4727124"/>
          </a:xfrm>
        </p:grpSpPr>
        <p:sp>
          <p:nvSpPr>
            <p:cNvPr id="8" name="Полилиния 7"/>
            <p:cNvSpPr/>
            <p:nvPr/>
          </p:nvSpPr>
          <p:spPr>
            <a:xfrm>
              <a:off x="703773" y="552052"/>
              <a:ext cx="6080760" cy="762820"/>
            </a:xfrm>
            <a:custGeom>
              <a:avLst/>
              <a:gdLst>
                <a:gd name="connsiteX0" fmla="*/ 0 w 6080760"/>
                <a:gd name="connsiteY0" fmla="*/ 0 h 762818"/>
                <a:gd name="connsiteX1" fmla="*/ 5699351 w 6080760"/>
                <a:gd name="connsiteY1" fmla="*/ 0 h 762818"/>
                <a:gd name="connsiteX2" fmla="*/ 6080760 w 6080760"/>
                <a:gd name="connsiteY2" fmla="*/ 381409 h 762818"/>
                <a:gd name="connsiteX3" fmla="*/ 5699351 w 6080760"/>
                <a:gd name="connsiteY3" fmla="*/ 762818 h 762818"/>
                <a:gd name="connsiteX4" fmla="*/ 0 w 6080760"/>
                <a:gd name="connsiteY4" fmla="*/ 762818 h 762818"/>
                <a:gd name="connsiteX5" fmla="*/ 0 w 6080760"/>
                <a:gd name="connsiteY5" fmla="*/ 0 h 76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762818">
                  <a:moveTo>
                    <a:pt x="6080760" y="762817"/>
                  </a:moveTo>
                  <a:lnTo>
                    <a:pt x="381409" y="762817"/>
                  </a:lnTo>
                  <a:lnTo>
                    <a:pt x="0" y="381409"/>
                  </a:lnTo>
                  <a:lnTo>
                    <a:pt x="381409" y="1"/>
                  </a:lnTo>
                  <a:lnTo>
                    <a:pt x="6080760" y="1"/>
                  </a:lnTo>
                  <a:lnTo>
                    <a:pt x="6080760" y="762817"/>
                  </a:lnTo>
                  <a:close/>
                </a:path>
              </a:pathLst>
            </a:custGeom>
            <a:solidFill>
              <a:srgbClr val="D9C2EC"/>
            </a:solidFill>
            <a:ln w="9525" cap="flat" cmpd="sng" algn="ctr">
              <a:solidFill>
                <a:srgbClr val="7030A0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p:spPr>
          <p:txBody>
            <a:bodyPr spcFirstLastPara="0" vert="horz" wrap="square" lIns="527086" tIns="45721" rIns="85344" bIns="45721" numCol="1" spcCol="1270" anchor="ctr" anchorCtr="0">
              <a:noAutofit/>
            </a:bodyPr>
            <a:lstStyle/>
            <a:p>
              <a:pPr marL="0" marR="0" lvl="0" indent="0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Определить целевые</a:t>
              </a:r>
              <a:r>
                <a:rPr kumimoji="0" lang="ru-RU" sz="1600" b="0" i="0" u="none" strike="noStrike" kern="0" cap="none" spc="0" normalizeH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ориентиры, которые представляют собой возрастные характеристики возможных достижений ребенка в личностном развитии на этапе завершения уровня дошкольного образования</a:t>
              </a:r>
              <a:endPara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722324" y="2334354"/>
              <a:ext cx="6080760" cy="762819"/>
            </a:xfrm>
            <a:custGeom>
              <a:avLst/>
              <a:gdLst>
                <a:gd name="connsiteX0" fmla="*/ 0 w 6080760"/>
                <a:gd name="connsiteY0" fmla="*/ 0 h 762818"/>
                <a:gd name="connsiteX1" fmla="*/ 5699351 w 6080760"/>
                <a:gd name="connsiteY1" fmla="*/ 0 h 762818"/>
                <a:gd name="connsiteX2" fmla="*/ 6080760 w 6080760"/>
                <a:gd name="connsiteY2" fmla="*/ 381409 h 762818"/>
                <a:gd name="connsiteX3" fmla="*/ 5699351 w 6080760"/>
                <a:gd name="connsiteY3" fmla="*/ 762818 h 762818"/>
                <a:gd name="connsiteX4" fmla="*/ 0 w 6080760"/>
                <a:gd name="connsiteY4" fmla="*/ 762818 h 762818"/>
                <a:gd name="connsiteX5" fmla="*/ 0 w 6080760"/>
                <a:gd name="connsiteY5" fmla="*/ 0 h 76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762818">
                  <a:moveTo>
                    <a:pt x="6080760" y="762817"/>
                  </a:moveTo>
                  <a:lnTo>
                    <a:pt x="381409" y="762817"/>
                  </a:lnTo>
                  <a:lnTo>
                    <a:pt x="0" y="381409"/>
                  </a:lnTo>
                  <a:lnTo>
                    <a:pt x="381409" y="1"/>
                  </a:lnTo>
                  <a:lnTo>
                    <a:pt x="6080760" y="1"/>
                  </a:lnTo>
                  <a:lnTo>
                    <a:pt x="6080760" y="762817"/>
                  </a:lnTo>
                  <a:close/>
                </a:path>
              </a:pathLst>
            </a:custGeom>
            <a:gradFill rotWithShape="1">
              <a:gsLst>
                <a:gs pos="0">
                  <a:srgbClr val="FEB80A">
                    <a:tint val="35000"/>
                    <a:satMod val="253000"/>
                  </a:srgbClr>
                </a:gs>
                <a:gs pos="50000">
                  <a:srgbClr val="FEB80A">
                    <a:tint val="42000"/>
                    <a:satMod val="255000"/>
                  </a:srgbClr>
                </a:gs>
                <a:gs pos="97000">
                  <a:srgbClr val="FEB80A">
                    <a:tint val="53000"/>
                    <a:satMod val="260000"/>
                  </a:srgbClr>
                </a:gs>
                <a:gs pos="100000">
                  <a:srgbClr val="FEB80A">
                    <a:tint val="56000"/>
                    <a:satMod val="275000"/>
                  </a:srgb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rgbClr val="FEB80A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p:spPr>
          <p:txBody>
            <a:bodyPr spcFirstLastPara="0" vert="horz" wrap="square" lIns="527086" tIns="45721" rIns="85344" bIns="45720" numCol="1" spcCol="1270" anchor="ctr" anchorCtr="0">
              <a:noAutofit/>
            </a:bodyPr>
            <a:lstStyle/>
            <a:p>
              <a:pPr marL="0" marR="0" lvl="0" indent="0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3. Разработать</a:t>
              </a:r>
              <a:r>
                <a:rPr kumimoji="0" lang="ru-RU" sz="1600" b="0" i="0" u="none" strike="noStrike" kern="0" cap="none" spc="0" normalizeH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программное обеспечение и методику, необходимые для обучения игре в шахматы детей старшего дошкольного возраста. </a:t>
              </a:r>
              <a:endPara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890595" y="3248939"/>
              <a:ext cx="5833138" cy="972523"/>
            </a:xfrm>
            <a:custGeom>
              <a:avLst/>
              <a:gdLst>
                <a:gd name="connsiteX0" fmla="*/ 0 w 6080760"/>
                <a:gd name="connsiteY0" fmla="*/ 0 h 762818"/>
                <a:gd name="connsiteX1" fmla="*/ 5699351 w 6080760"/>
                <a:gd name="connsiteY1" fmla="*/ 0 h 762818"/>
                <a:gd name="connsiteX2" fmla="*/ 6080760 w 6080760"/>
                <a:gd name="connsiteY2" fmla="*/ 381409 h 762818"/>
                <a:gd name="connsiteX3" fmla="*/ 5699351 w 6080760"/>
                <a:gd name="connsiteY3" fmla="*/ 762818 h 762818"/>
                <a:gd name="connsiteX4" fmla="*/ 0 w 6080760"/>
                <a:gd name="connsiteY4" fmla="*/ 762818 h 762818"/>
                <a:gd name="connsiteX5" fmla="*/ 0 w 6080760"/>
                <a:gd name="connsiteY5" fmla="*/ 0 h 76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762818">
                  <a:moveTo>
                    <a:pt x="6080760" y="762817"/>
                  </a:moveTo>
                  <a:lnTo>
                    <a:pt x="381409" y="762817"/>
                  </a:lnTo>
                  <a:lnTo>
                    <a:pt x="0" y="381409"/>
                  </a:lnTo>
                  <a:lnTo>
                    <a:pt x="381409" y="1"/>
                  </a:lnTo>
                  <a:lnTo>
                    <a:pt x="6080760" y="1"/>
                  </a:lnTo>
                  <a:lnTo>
                    <a:pt x="6080760" y="762817"/>
                  </a:lnTo>
                  <a:close/>
                </a:path>
              </a:pathLst>
            </a:custGeom>
            <a:gradFill rotWithShape="1">
              <a:gsLst>
                <a:gs pos="0">
                  <a:srgbClr val="738AC8">
                    <a:tint val="35000"/>
                    <a:satMod val="253000"/>
                  </a:srgbClr>
                </a:gs>
                <a:gs pos="50000">
                  <a:srgbClr val="738AC8">
                    <a:tint val="42000"/>
                    <a:satMod val="255000"/>
                  </a:srgbClr>
                </a:gs>
                <a:gs pos="97000">
                  <a:srgbClr val="738AC8">
                    <a:tint val="53000"/>
                    <a:satMod val="260000"/>
                  </a:srgbClr>
                </a:gs>
                <a:gs pos="100000">
                  <a:srgbClr val="738AC8">
                    <a:tint val="56000"/>
                    <a:satMod val="275000"/>
                  </a:srgb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rgbClr val="738AC8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p:spPr>
          <p:txBody>
            <a:bodyPr spcFirstLastPara="0" vert="horz" wrap="square" lIns="527086" tIns="45721" rIns="85344" bIns="45720" numCol="1" spcCol="1270" anchor="ctr" anchorCtr="0">
              <a:noAutofit/>
            </a:bodyPr>
            <a:lstStyle/>
            <a:p>
              <a:pPr marL="0" marR="0" lvl="0" indent="0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4. Повысить компетентность преподавательского состава ДОО (разработать программно-методический комплект,</a:t>
              </a:r>
              <a:r>
                <a:rPr kumimoji="0" lang="ru-RU" sz="1600" b="0" i="0" u="none" strike="noStrike" kern="0" cap="none" spc="0" normalizeH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обеспечить обеспечение, систематизацию имеющего опыта по обучению игре в шахматы детей старшего дошкольного возраста).</a:t>
              </a:r>
              <a:endPara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703773" y="4384633"/>
              <a:ext cx="5779009" cy="894543"/>
            </a:xfrm>
            <a:custGeom>
              <a:avLst/>
              <a:gdLst>
                <a:gd name="connsiteX0" fmla="*/ 0 w 6080760"/>
                <a:gd name="connsiteY0" fmla="*/ 0 h 762818"/>
                <a:gd name="connsiteX1" fmla="*/ 5699351 w 6080760"/>
                <a:gd name="connsiteY1" fmla="*/ 0 h 762818"/>
                <a:gd name="connsiteX2" fmla="*/ 6080760 w 6080760"/>
                <a:gd name="connsiteY2" fmla="*/ 381409 h 762818"/>
                <a:gd name="connsiteX3" fmla="*/ 5699351 w 6080760"/>
                <a:gd name="connsiteY3" fmla="*/ 762818 h 762818"/>
                <a:gd name="connsiteX4" fmla="*/ 0 w 6080760"/>
                <a:gd name="connsiteY4" fmla="*/ 762818 h 762818"/>
                <a:gd name="connsiteX5" fmla="*/ 0 w 6080760"/>
                <a:gd name="connsiteY5" fmla="*/ 0 h 76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762818">
                  <a:moveTo>
                    <a:pt x="6080760" y="762817"/>
                  </a:moveTo>
                  <a:lnTo>
                    <a:pt x="381409" y="762817"/>
                  </a:lnTo>
                  <a:lnTo>
                    <a:pt x="0" y="381409"/>
                  </a:lnTo>
                  <a:lnTo>
                    <a:pt x="381409" y="1"/>
                  </a:lnTo>
                  <a:lnTo>
                    <a:pt x="6080760" y="1"/>
                  </a:lnTo>
                  <a:lnTo>
                    <a:pt x="6080760" y="762817"/>
                  </a:lnTo>
                  <a:close/>
                </a:path>
              </a:pathLst>
            </a:custGeom>
            <a:solidFill>
              <a:srgbClr val="E59BBC"/>
            </a:solidFill>
            <a:ln w="9525" cap="flat" cmpd="sng" algn="ctr">
              <a:solidFill>
                <a:srgbClr val="1AB39F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p:spPr>
          <p:txBody>
            <a:bodyPr spcFirstLastPara="0" vert="horz" wrap="square" lIns="527086" tIns="45721" rIns="85344" bIns="45720" numCol="1" spcCol="1270" anchor="ctr" anchorCtr="0">
              <a:noAutofit/>
            </a:bodyPr>
            <a:lstStyle/>
            <a:p>
              <a:pPr marL="0" marR="0" lvl="0" indent="0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5. Организовать просвещение родителей относительно необходимости обучения игре в шахматы,</a:t>
              </a:r>
              <a:r>
                <a:rPr kumimoji="0" lang="ru-RU" sz="1600" b="0" i="0" u="none" strike="noStrike" kern="0" cap="none" spc="0" normalizeH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как средству личностного развития детей старшего дошкольного возраста, необходимого для обучения в школе.</a:t>
              </a:r>
              <a:endPara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150505" y="1432878"/>
              <a:ext cx="6080760" cy="762819"/>
            </a:xfrm>
            <a:custGeom>
              <a:avLst/>
              <a:gdLst>
                <a:gd name="connsiteX0" fmla="*/ 0 w 6080760"/>
                <a:gd name="connsiteY0" fmla="*/ 0 h 762818"/>
                <a:gd name="connsiteX1" fmla="*/ 5699351 w 6080760"/>
                <a:gd name="connsiteY1" fmla="*/ 0 h 762818"/>
                <a:gd name="connsiteX2" fmla="*/ 6080760 w 6080760"/>
                <a:gd name="connsiteY2" fmla="*/ 381409 h 762818"/>
                <a:gd name="connsiteX3" fmla="*/ 5699351 w 6080760"/>
                <a:gd name="connsiteY3" fmla="*/ 762818 h 762818"/>
                <a:gd name="connsiteX4" fmla="*/ 0 w 6080760"/>
                <a:gd name="connsiteY4" fmla="*/ 762818 h 762818"/>
                <a:gd name="connsiteX5" fmla="*/ 0 w 6080760"/>
                <a:gd name="connsiteY5" fmla="*/ 0 h 76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762818">
                  <a:moveTo>
                    <a:pt x="6080760" y="762817"/>
                  </a:moveTo>
                  <a:lnTo>
                    <a:pt x="381409" y="762817"/>
                  </a:lnTo>
                  <a:lnTo>
                    <a:pt x="0" y="381409"/>
                  </a:lnTo>
                  <a:lnTo>
                    <a:pt x="381409" y="1"/>
                  </a:lnTo>
                  <a:lnTo>
                    <a:pt x="6080760" y="1"/>
                  </a:lnTo>
                  <a:lnTo>
                    <a:pt x="6080760" y="76281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rgbClr val="00ADDC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p:spPr>
          <p:txBody>
            <a:bodyPr spcFirstLastPara="0" vert="horz" wrap="square" lIns="527086" tIns="45720" rIns="85344" bIns="45721" numCol="1" spcCol="1270" anchor="ctr" anchorCtr="0">
              <a:noAutofit/>
            </a:bodyPr>
            <a:lstStyle/>
            <a:p>
              <a:pPr marL="0" marR="0" lvl="0" indent="0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2.</a:t>
              </a:r>
              <a:r>
                <a:rPr kumimoji="0" lang="ru-RU" sz="1600" b="0" i="0" u="none" strike="noStrike" kern="0" cap="none" spc="0" normalizeH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Создать развивающую предметно-пространственную среду, способствующую личностному развитию детей старшего дошкольного возраста посредством игры в шахматы</a:t>
              </a:r>
              <a:endPara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746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Наталья\Desktop\1613675094_1-p-fon-dlya-prezentatsii-shakhmati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/>
          <a:stretch/>
        </p:blipFill>
        <p:spPr bwMode="auto">
          <a:xfrm>
            <a:off x="0" y="5454"/>
            <a:ext cx="9144000" cy="68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1041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Инновационный продукт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85720" y="1142984"/>
            <a:ext cx="3286148" cy="1285884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Сценарий методических мероприятий для детей старшего дошкольного возраста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67544" y="4893479"/>
            <a:ext cx="3430164" cy="1643074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Методический материал по организации обучения игре в шахматы детей старшего дошкольного возраста (программа, ИКТ и др.)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357686" y="5715016"/>
            <a:ext cx="2828948" cy="828684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Рекомендации по организации РППС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892232" y="1321567"/>
            <a:ext cx="3143304" cy="928718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Сценарии мероприятий с родителями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14282" y="3000372"/>
            <a:ext cx="2695628" cy="1052522"/>
          </a:xfrm>
          <a:prstGeom prst="flowChartAlternateProcess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Диагностический материал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627784" y="2104709"/>
            <a:ext cx="4666840" cy="2654036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63500" dist="25400" dir="5400000" rotWithShape="0">
              <a:srgbClr val="000000">
                <a:alpha val="43137"/>
              </a:srgbClr>
            </a:outerShdw>
            <a:softEdge rad="31750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Комплекс психолого-педагогических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условий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</a:rPr>
              <a:t>личностного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развития детей старшего дошкольного возраста через обучение игре в шахматы в рамках осуществления преемственности дошкольного и начального общего образования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948264" y="3284984"/>
            <a:ext cx="2052892" cy="105252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Картотека дидактических игр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46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</TotalTime>
  <Words>882</Words>
  <Application>Microsoft Office PowerPoint</Application>
  <PresentationFormat>Экран (4:3)</PresentationFormat>
  <Paragraphs>155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Corbel</vt:lpstr>
      <vt:lpstr>Times New Roman</vt:lpstr>
      <vt:lpstr>Wingdings</vt:lpstr>
      <vt:lpstr>YS Text</vt:lpstr>
      <vt:lpstr>Тема Office</vt:lpstr>
      <vt:lpstr>Муниципальное казенное дошкольное образовательное учреждение «Детский сад общеразвивающего вида с приоритетным осуществлением физического развития «Незабудка» п. Воротынск Бабынинского района</vt:lpstr>
      <vt:lpstr>Презентация PowerPoint</vt:lpstr>
      <vt:lpstr>Презентация PowerPoint</vt:lpstr>
      <vt:lpstr>Презентация PowerPoint</vt:lpstr>
      <vt:lpstr>Проблемы личностного развития детей дошкольного возраста перед поступлением в школу </vt:lpstr>
      <vt:lpstr>Шахматы способствуют</vt:lpstr>
      <vt:lpstr>Презентация PowerPoint</vt:lpstr>
      <vt:lpstr>Презентация PowerPoint</vt:lpstr>
      <vt:lpstr>Инновационный продукт</vt:lpstr>
      <vt:lpstr>Значимость проекта в развитии системы образования в Калужской области:</vt:lpstr>
      <vt:lpstr>Презентация PowerPoint</vt:lpstr>
      <vt:lpstr>Презентация PowerPoint</vt:lpstr>
      <vt:lpstr>Презентация PowerPoint</vt:lpstr>
      <vt:lpstr>   Кадровые условия реализации проекта в ДОО</vt:lpstr>
      <vt:lpstr>Программно-методическое обеспечение реализации проекта</vt:lpstr>
      <vt:lpstr>Информационные условия реализации проекта</vt:lpstr>
      <vt:lpstr>Материально-технические условия реализации проекта</vt:lpstr>
      <vt:lpstr>Устойчивость результатов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«Детский сад общеразвивающего вида с приорнтетным осуществлением физического развития «Незабудка» п. Воротынск Бабынинского района</dc:title>
  <dc:creator>Наталья</dc:creator>
  <cp:lastModifiedBy>Svetlana</cp:lastModifiedBy>
  <cp:revision>72</cp:revision>
  <dcterms:created xsi:type="dcterms:W3CDTF">2022-01-27T18:17:03Z</dcterms:created>
  <dcterms:modified xsi:type="dcterms:W3CDTF">2022-06-21T20:18:04Z</dcterms:modified>
</cp:coreProperties>
</file>