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6" r:id="rId8"/>
    <p:sldId id="267" r:id="rId9"/>
    <p:sldId id="261" r:id="rId10"/>
    <p:sldId id="264" r:id="rId11"/>
    <p:sldId id="265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3" autoAdjust="0"/>
    <p:restoredTop sz="94660"/>
  </p:normalViewPr>
  <p:slideViewPr>
    <p:cSldViewPr>
      <p:cViewPr varScale="1">
        <p:scale>
          <a:sx n="65" d="100"/>
          <a:sy n="65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82E95-8782-4CBD-B772-84F0FCE2C52B}" type="datetimeFigureOut">
              <a:rPr lang="ru-RU" smtClean="0"/>
              <a:pPr/>
              <a:t>16.02.2016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285A-0242-4761-811F-3A4DFEBD3C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&#1052;&#1086;&#1080;%20&#1076;&#1086;&#1082;&#1091;&#1084;&#1077;&#1085;&#1090;&#1099;\&#1057;&#1074;&#1077;&#1090;&#1083;&#1072;&#1085;&#1072;%20&#1053;&#1080;&#1082;&#1086;&#1083;&#1072;&#1077;&#1074;&#1085;&#1072;\&#1050;&#1086;&#1089;&#1084;&#1086;&#1089;\&#1083;&#1091;&#1085;&#1072;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Мои документы\Светлана Николаевна\Космос\Space_Art_Blue_Earth__Planets_and_Universe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908720"/>
            <a:ext cx="51264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мы знаем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о космосе?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445224"/>
            <a:ext cx="4541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Подготовил воспитатель МКДОУ</a:t>
            </a:r>
          </a:p>
          <a:p>
            <a:pPr algn="ctr"/>
            <a:r>
              <a:rPr lang="ru-RU" sz="2400" b="1" cap="none" spc="0" dirty="0" smtClean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«Детский сад «Незабудка»</a:t>
            </a:r>
          </a:p>
          <a:p>
            <a:pPr algn="ctr"/>
            <a:r>
              <a:rPr lang="ru-RU" sz="2400" b="1" cap="none" spc="0" dirty="0" smtClean="0">
                <a:ln w="19050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Калинина Светлана Николаевна</a:t>
            </a:r>
            <a:endParaRPr lang="ru-RU" sz="2400" b="1" cap="none" spc="0" dirty="0">
              <a:ln w="19050" cmpd="sng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4535" y="188640"/>
            <a:ext cx="37106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называется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спутник Земли?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383439"/>
            <a:ext cx="8676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Астроном — он звездочет,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Знает все наперечет!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Только лучше звезд видна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 небе полная 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4" name="Рисунок 13" descr="8izrkrBz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9" y="4274112"/>
            <a:ext cx="2016224" cy="200782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92280" y="5589240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уна</a:t>
            </a:r>
            <a:endParaRPr lang="ru-RU" sz="3600" dirty="0"/>
          </a:p>
        </p:txBody>
      </p:sp>
      <p:pic>
        <p:nvPicPr>
          <p:cNvPr id="16" name="Содержимое 7" descr="1365519861_vqgzkjqje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36712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3153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 показали себя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настоящими знатоками. </a:t>
            </a:r>
          </a:p>
        </p:txBody>
      </p:sp>
      <p:pic>
        <p:nvPicPr>
          <p:cNvPr id="9" name="Содержимое 8" descr="520725173184ae4509805a6cbb529480_1428667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290119" cy="5300635"/>
          </a:xfrm>
        </p:spPr>
      </p:pic>
      <p:pic>
        <p:nvPicPr>
          <p:cNvPr id="12" name="Рисунок 11" descr="333bbb65e021f1899fddd8112e8ae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7131">
            <a:off x="7737312" y="845437"/>
            <a:ext cx="927991" cy="814984"/>
          </a:xfrm>
          <a:prstGeom prst="rect">
            <a:avLst/>
          </a:prstGeom>
        </p:spPr>
      </p:pic>
      <p:pic>
        <p:nvPicPr>
          <p:cNvPr id="13" name="Рисунок 12" descr="10200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348880"/>
            <a:ext cx="1054555" cy="1080120"/>
          </a:xfrm>
          <a:prstGeom prst="rect">
            <a:avLst/>
          </a:prstGeom>
        </p:spPr>
      </p:pic>
      <p:pic>
        <p:nvPicPr>
          <p:cNvPr id="14" name="Рисунок 13" descr="p_011_402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72209">
            <a:off x="426098" y="4547297"/>
            <a:ext cx="1165625" cy="1100102"/>
          </a:xfrm>
          <a:prstGeom prst="rect">
            <a:avLst/>
          </a:prstGeom>
        </p:spPr>
      </p:pic>
      <p:pic>
        <p:nvPicPr>
          <p:cNvPr id="15" name="Рисунок 14" descr="Комет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340768"/>
            <a:ext cx="2937852" cy="2160240"/>
          </a:xfrm>
          <a:prstGeom prst="rect">
            <a:avLst/>
          </a:prstGeom>
        </p:spPr>
      </p:pic>
      <p:pic>
        <p:nvPicPr>
          <p:cNvPr id="17" name="Рисунок 16" descr="p_011_402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72171">
            <a:off x="7338866" y="4115248"/>
            <a:ext cx="1165625" cy="1100102"/>
          </a:xfrm>
          <a:prstGeom prst="rect">
            <a:avLst/>
          </a:prstGeom>
        </p:spPr>
      </p:pic>
      <p:pic>
        <p:nvPicPr>
          <p:cNvPr id="18" name="Рисунок 17" descr="p_011_402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65188">
            <a:off x="7859759" y="2260662"/>
            <a:ext cx="1165625" cy="1100102"/>
          </a:xfrm>
          <a:prstGeom prst="rect">
            <a:avLst/>
          </a:prstGeom>
        </p:spPr>
      </p:pic>
      <p:pic>
        <p:nvPicPr>
          <p:cNvPr id="19" name="Рисунок 18" descr="333bbb65e021f1899fddd8112e8ae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2711">
            <a:off x="351655" y="119480"/>
            <a:ext cx="927991" cy="81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1500" b="12097"/>
          <a:stretch>
            <a:fillRect/>
          </a:stretch>
        </p:blipFill>
        <p:spPr bwMode="auto">
          <a:xfrm>
            <a:off x="-118199" y="0"/>
            <a:ext cx="9262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5882">
            <a:off x="6326188" y="4519613"/>
            <a:ext cx="284003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3830" y="1844824"/>
            <a:ext cx="45441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Успехов вам!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32 -0.06412 C -0.16736 -0.0662 -0.16823 -0.06875 -0.16962 -0.0706 C -0.17101 -0.07245 -0.17327 -0.07291 -0.17448 -0.07477 C -0.17952 -0.08264 -0.18021 -0.09537 -0.18247 -0.10486 C -0.18195 -0.1537 -0.18229 -0.20231 -0.18108 -0.25115 C -0.18108 -0.25393 -0.17761 -0.26759 -0.17448 -0.2706 C -0.17049 -0.2743 -0.16597 -0.27639 -0.16181 -0.27916 C -0.13854 -0.29444 -0.17153 -0.2794 -0.15191 -0.28773 C -0.14983 -0.29676 -0.14653 -0.3 -0.14219 -0.30717 C -0.14097 -0.30926 -0.13993 -0.31134 -0.13906 -0.31365 C -0.13837 -0.31574 -0.13837 -0.31805 -0.13733 -0.3199 C -0.13073 -0.33217 -0.12257 -0.33958 -0.11806 -0.3544 C -0.11458 -0.36551 -0.11233 -0.37731 -0.1099 -0.38889 C -0.10747 -0.40046 -0.10695 -0.41319 -0.10191 -0.42315 C -0.1007 -0.43287 -0.09931 -0.44166 -0.09705 -0.45115 C -0.09583 -0.46296 -0.09427 -0.47407 -0.09219 -0.48565 C -0.09271 -0.50995 -0.09236 -0.53449 -0.09375 -0.55879 C -0.0941 -0.56412 -0.09618 -0.56875 -0.09705 -0.57384 C -0.10191 -0.60069 -0.10122 -0.59421 -0.1099 -0.6169 C -0.11441 -0.6287 -0.11771 -0.64213 -0.12778 -0.64699 C -0.14653 -0.66528 -0.17188 -0.66944 -0.19375 -0.67916 C -0.20208 -0.6868 -0.21163 -0.68727 -0.22118 -0.68981 C -0.22344 -0.69051 -0.22552 -0.6912 -0.22778 -0.69213 C -0.2309 -0.69352 -0.23733 -0.69629 -0.23733 -0.69629 C -0.25521 -0.7125 -0.27969 -0.71365 -0.30035 -0.71574 C -0.33247 -0.7243 -0.28212 -0.71157 -0.37292 -0.7199 C -0.37535 -0.72014 -0.37708 -0.72338 -0.37934 -0.7243 C -0.38611 -0.72731 -0.39358 -0.72986 -0.40035 -0.73287 C -0.41927 -0.74097 -0.43837 -0.74375 -0.45833 -0.74583 C -0.5059 -0.7662 -0.45712 -0.74583 -0.59705 -0.75023 C -0.60469 -0.75046 -0.61372 -0.75486 -0.62118 -0.75648 C -0.64045 -0.76504 -0.63073 -0.76227 -0.65035 -0.76528 C -0.66129 -0.77245 -0.67222 -0.77453 -0.6842 -0.77801 C -0.69913 -0.78217 -0.71406 -0.78958 -0.72934 -0.79097 C -0.74219 -0.79213 -0.75521 -0.79236 -0.76806 -0.79305 C -0.77986 -0.79861 -0.79254 -0.79953 -0.80504 -0.80162 C -0.81146 -0.80463 -0.81788 -0.80578 -0.82448 -0.8081 C -0.82778 -0.80926 -0.8342 -0.8125 -0.8342 -0.8125 C -0.83837 -0.81805 -0.84115 -0.82477 -0.84705 -0.82106 " pathEditMode="fixed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4b990ca52abaf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4239"/>
            <a:ext cx="9144000" cy="4803761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87133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Люди с самых давних времен любили смотреть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звёздное небо, и им было очень интересно –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там таится?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Они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хотели заглянуть в этот загадочный мир.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58326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dirty="0">
                <a:solidFill>
                  <a:srgbClr val="002060"/>
                </a:solidFill>
              </a:rPr>
              <a:t>Есть специальная </a:t>
            </a:r>
            <a:r>
              <a:rPr lang="ru-RU" sz="3000" b="1" dirty="0" smtClean="0">
                <a:solidFill>
                  <a:srgbClr val="002060"/>
                </a:solidFill>
              </a:rPr>
              <a:t>труба,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В </a:t>
            </a:r>
            <a:r>
              <a:rPr lang="ru-RU" sz="3000" b="1" dirty="0">
                <a:solidFill>
                  <a:srgbClr val="002060"/>
                </a:solidFill>
              </a:rPr>
              <a:t>ней Вселенная </a:t>
            </a:r>
            <a:r>
              <a:rPr lang="ru-RU" sz="3000" b="1" dirty="0" smtClean="0">
                <a:solidFill>
                  <a:srgbClr val="002060"/>
                </a:solidFill>
              </a:rPr>
              <a:t>видна,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Видят звезд калейдоскоп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Астрономы </a:t>
            </a:r>
            <a:r>
              <a:rPr lang="ru-RU" sz="3000" b="1" dirty="0">
                <a:solidFill>
                  <a:srgbClr val="002060"/>
                </a:solidFill>
              </a:rPr>
              <a:t>в …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7" name="Содержимое 6" descr="1378642515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4317034"/>
            <a:ext cx="3517467" cy="254096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помощью какого предмета люди смогли лучше разглядеть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звёздное небо?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лу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3501008"/>
            <a:ext cx="525268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708920"/>
            <a:ext cx="8352928" cy="374441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3000" b="1" dirty="0">
                <a:solidFill>
                  <a:srgbClr val="002060"/>
                </a:solidFill>
              </a:rPr>
              <a:t>Распустила алый </a:t>
            </a:r>
            <a:r>
              <a:rPr lang="ru-RU" sz="3000" b="1" dirty="0" smtClean="0">
                <a:solidFill>
                  <a:srgbClr val="002060"/>
                </a:solidFill>
              </a:rPr>
              <a:t>хвост,</a:t>
            </a:r>
          </a:p>
          <a:p>
            <a:pPr lvl="0">
              <a:buNone/>
            </a:pPr>
            <a:r>
              <a:rPr lang="ru-RU" sz="3000" b="1" dirty="0">
                <a:solidFill>
                  <a:srgbClr val="002060"/>
                </a:solidFill>
              </a:rPr>
              <a:t>У</a:t>
            </a:r>
            <a:r>
              <a:rPr lang="ru-RU" sz="3000" b="1" dirty="0" smtClean="0">
                <a:solidFill>
                  <a:srgbClr val="002060"/>
                </a:solidFill>
              </a:rPr>
              <a:t>летела </a:t>
            </a:r>
            <a:r>
              <a:rPr lang="ru-RU" sz="3000" b="1" dirty="0">
                <a:solidFill>
                  <a:srgbClr val="002060"/>
                </a:solidFill>
              </a:rPr>
              <a:t>в стаю звёзд.</a:t>
            </a:r>
          </a:p>
          <a:p>
            <a:pPr>
              <a:buNone/>
            </a:pPr>
            <a:r>
              <a:rPr lang="ru-RU" sz="3000" b="1" dirty="0">
                <a:solidFill>
                  <a:srgbClr val="002060"/>
                </a:solidFill>
              </a:rPr>
              <a:t>Наш народ построил </a:t>
            </a:r>
            <a:r>
              <a:rPr lang="ru-RU" sz="3000" b="1" dirty="0" smtClean="0">
                <a:solidFill>
                  <a:srgbClr val="002060"/>
                </a:solidFill>
              </a:rPr>
              <a:t>эту </a:t>
            </a:r>
          </a:p>
          <a:p>
            <a:pPr>
              <a:buNone/>
            </a:pPr>
            <a:r>
              <a:rPr lang="ru-RU" sz="3000" b="1" dirty="0">
                <a:solidFill>
                  <a:srgbClr val="002060"/>
                </a:solidFill>
              </a:rPr>
              <a:t>М</a:t>
            </a:r>
            <a:r>
              <a:rPr lang="ru-RU" sz="3000" b="1" dirty="0" smtClean="0">
                <a:solidFill>
                  <a:srgbClr val="002060"/>
                </a:solidFill>
              </a:rPr>
              <a:t>ежпланетную </a:t>
            </a:r>
            <a:r>
              <a:rPr lang="ru-RU" sz="3000" b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помощью какого транспорта люди смогли отправиться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загадочный мир космоса?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97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23176">
            <a:off x="4573859" y="2874867"/>
            <a:ext cx="3582231" cy="3117868"/>
          </a:xfrm>
          <a:prstGeom prst="rect">
            <a:avLst/>
          </a:prstGeom>
        </p:spPr>
      </p:pic>
      <p:pic>
        <p:nvPicPr>
          <p:cNvPr id="6" name="Рисунок 5" descr="AWorld Rocket Leaving 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74" y="0"/>
            <a:ext cx="915067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 555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3893050" cy="4392488"/>
          </a:xfrm>
        </p:spPr>
      </p:pic>
      <p:pic>
        <p:nvPicPr>
          <p:cNvPr id="6" name="Содержимое 5" descr="uKjM6dIv6J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276872"/>
            <a:ext cx="4754410" cy="3758828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717868"/>
            <a:ext cx="896448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Собаки: Белка </a:t>
            </a: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Стрелка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74901" y="0"/>
            <a:ext cx="70955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животные первыми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обывали в космосе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удачно вернулись на землю?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3456384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>
                <a:solidFill>
                  <a:srgbClr val="002060"/>
                </a:solidFill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</a:rPr>
              <a:t>первые в мире Ю.Гагарин совершил успешный полет вокруг Земли на космическом корабле.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Этим подвигом гордится наша страна.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472" y="332656"/>
            <a:ext cx="8431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произошло 12 апреля 1961 года?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a3f83999a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583" y="1052736"/>
            <a:ext cx="4912417" cy="6694947"/>
          </a:xfrm>
          <a:prstGeom prst="rect">
            <a:avLst/>
          </a:prstGeom>
        </p:spPr>
      </p:pic>
      <p:pic>
        <p:nvPicPr>
          <p:cNvPr id="10" name="Рисунок 9" descr="0001-001-Fotomaterialy-prazdnika-2011-God-kosmonavtiki-posvjaschenn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2819" y="1124744"/>
            <a:ext cx="5946849" cy="5733256"/>
          </a:xfrm>
          <a:prstGeom prst="rect">
            <a:avLst/>
          </a:prstGeom>
        </p:spPr>
      </p:pic>
      <p:pic>
        <p:nvPicPr>
          <p:cNvPr id="11" name="Рисунок 10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44624" y="188640"/>
            <a:ext cx="10972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0023" y="1484784"/>
            <a:ext cx="3575260" cy="5145757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3008313" cy="46910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В июне 1963 г. Валентина Владимировна Терешкова совершила полёт на космическом корабле «Востоке-6»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6636" y="188640"/>
            <a:ext cx="5838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Назовите первую в мире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женщину-космонавта?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Рисунок 10" descr="im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631631" y="1484784"/>
            <a:ext cx="3512369" cy="496855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Алексей Архипович Леонов</a:t>
            </a:r>
          </a:p>
          <a:p>
            <a:r>
              <a:rPr lang="ru-RU" sz="3000" b="1" dirty="0" smtClean="0">
                <a:solidFill>
                  <a:srgbClr val="002060"/>
                </a:solidFill>
              </a:rPr>
              <a:t>в марте 1965 г. совершил полёт на космическом корабле«Восход-2» с первым в истории выходом в открытый космос.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Кто же из космонавтов первым вышел в открытый космос?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alexei-leonov-soviet-cosmonaut-ria-nov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5476283" cy="4746112"/>
          </a:xfrm>
        </p:spPr>
      </p:pic>
      <p:pic>
        <p:nvPicPr>
          <p:cNvPr id="6" name="Рисунок 5" descr="kosm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6964"/>
            <a:ext cx="9144000" cy="762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tv_14027849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3429000"/>
            <a:ext cx="1783052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869160"/>
            <a:ext cx="24416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Меркурий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293096"/>
            <a:ext cx="1762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140968"/>
            <a:ext cx="1531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933056"/>
            <a:ext cx="1354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564904"/>
            <a:ext cx="1898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501008"/>
            <a:ext cx="1677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Сатурн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2060848"/>
            <a:ext cx="1226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1988840"/>
            <a:ext cx="1731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Нептун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4270" y="188640"/>
            <a:ext cx="6149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планеты солнечной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системы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ы знаете?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88640"/>
            <a:ext cx="54988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Почему нашу систему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называют – солнечной?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260</Words>
  <Application>Microsoft Office PowerPoint</Application>
  <PresentationFormat>Экран (4:3)</PresentationFormat>
  <Paragraphs>59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Metod_kabinet</dc:creator>
  <cp:lastModifiedBy>Metod_kabinet</cp:lastModifiedBy>
  <cp:revision>21</cp:revision>
  <dcterms:created xsi:type="dcterms:W3CDTF">2016-02-06T12:53:14Z</dcterms:created>
  <dcterms:modified xsi:type="dcterms:W3CDTF">2016-02-16T12:55:33Z</dcterms:modified>
</cp:coreProperties>
</file>